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5"/>
    <p:sldMasterId id="2147483721" r:id="rId6"/>
    <p:sldMasterId id="2147483724" r:id="rId7"/>
  </p:sldMasterIdLst>
  <p:notesMasterIdLst>
    <p:notesMasterId r:id="rId24"/>
  </p:notesMasterIdLst>
  <p:sldIdLst>
    <p:sldId id="256" r:id="rId8"/>
    <p:sldId id="261" r:id="rId9"/>
    <p:sldId id="262" r:id="rId10"/>
    <p:sldId id="263" r:id="rId11"/>
    <p:sldId id="264" r:id="rId12"/>
    <p:sldId id="270" r:id="rId13"/>
    <p:sldId id="271" r:id="rId14"/>
    <p:sldId id="272" r:id="rId15"/>
    <p:sldId id="273" r:id="rId16"/>
    <p:sldId id="274" r:id="rId17"/>
    <p:sldId id="266" r:id="rId18"/>
    <p:sldId id="267" r:id="rId19"/>
    <p:sldId id="275" r:id="rId20"/>
    <p:sldId id="26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654" autoAdjust="0"/>
  </p:normalViewPr>
  <p:slideViewPr>
    <p:cSldViewPr snapToGrid="0">
      <p:cViewPr varScale="1">
        <p:scale>
          <a:sx n="66" d="100"/>
          <a:sy n="66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482A4-FFA3-4AAA-B260-4B60A4B2C37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6AB605A-8A69-4773-8FED-1E26C6BE0397}">
      <dgm:prSet/>
      <dgm:spPr/>
      <dgm:t>
        <a:bodyPr/>
        <a:lstStyle/>
        <a:p>
          <a:pPr>
            <a:defRPr cap="all"/>
          </a:pPr>
          <a:r>
            <a:rPr lang="en-US" dirty="0"/>
            <a:t>How do we make objects?</a:t>
          </a:r>
        </a:p>
      </dgm:t>
    </dgm:pt>
    <dgm:pt modelId="{7F77071C-2237-4C8F-A07C-60CCD47DC567}" type="parTrans" cxnId="{616C62EE-8350-4E4A-B4D3-8495EF79003B}">
      <dgm:prSet/>
      <dgm:spPr/>
      <dgm:t>
        <a:bodyPr/>
        <a:lstStyle/>
        <a:p>
          <a:endParaRPr lang="en-US"/>
        </a:p>
      </dgm:t>
    </dgm:pt>
    <dgm:pt modelId="{4C208839-CD6E-45BB-A4C8-9447F5892331}" type="sibTrans" cxnId="{616C62EE-8350-4E4A-B4D3-8495EF79003B}">
      <dgm:prSet/>
      <dgm:spPr/>
      <dgm:t>
        <a:bodyPr/>
        <a:lstStyle/>
        <a:p>
          <a:endParaRPr lang="en-US"/>
        </a:p>
      </dgm:t>
    </dgm:pt>
    <dgm:pt modelId="{E13E1B89-F30E-4E3C-AA3D-6B5ED51A4F87}">
      <dgm:prSet/>
      <dgm:spPr/>
      <dgm:t>
        <a:bodyPr/>
        <a:lstStyle/>
        <a:p>
          <a:pPr>
            <a:defRPr cap="all"/>
          </a:pPr>
          <a:r>
            <a:rPr lang="en-US" dirty="0"/>
            <a:t>How do we structure our objects?</a:t>
          </a:r>
        </a:p>
      </dgm:t>
    </dgm:pt>
    <dgm:pt modelId="{24F71AEF-562D-4512-AA6F-F32F6E7D6B83}" type="parTrans" cxnId="{976B36F2-E0F2-4F6E-89FB-ACB096DE8F4C}">
      <dgm:prSet/>
      <dgm:spPr/>
      <dgm:t>
        <a:bodyPr/>
        <a:lstStyle/>
        <a:p>
          <a:endParaRPr lang="en-US"/>
        </a:p>
      </dgm:t>
    </dgm:pt>
    <dgm:pt modelId="{AA6532E5-D7E7-4A75-84D3-B66FBBEAED52}" type="sibTrans" cxnId="{976B36F2-E0F2-4F6E-89FB-ACB096DE8F4C}">
      <dgm:prSet/>
      <dgm:spPr/>
      <dgm:t>
        <a:bodyPr/>
        <a:lstStyle/>
        <a:p>
          <a:endParaRPr lang="en-US"/>
        </a:p>
      </dgm:t>
    </dgm:pt>
    <dgm:pt modelId="{2694D34E-AC3A-4A2C-A971-94A84693CD57}">
      <dgm:prSet/>
      <dgm:spPr/>
      <dgm:t>
        <a:bodyPr/>
        <a:lstStyle/>
        <a:p>
          <a:pPr>
            <a:defRPr cap="all"/>
          </a:pPr>
          <a:r>
            <a:rPr lang="en-US" dirty="0"/>
            <a:t>How do our objects interact?</a:t>
          </a:r>
        </a:p>
      </dgm:t>
    </dgm:pt>
    <dgm:pt modelId="{695C3886-2622-4D25-A75A-0215EB40068D}" type="parTrans" cxnId="{B1DC5896-65DB-4CC4-AF30-7A378DE6549B}">
      <dgm:prSet/>
      <dgm:spPr/>
      <dgm:t>
        <a:bodyPr/>
        <a:lstStyle/>
        <a:p>
          <a:endParaRPr lang="en-US"/>
        </a:p>
      </dgm:t>
    </dgm:pt>
    <dgm:pt modelId="{FECE4A53-56A8-4273-934A-5FA369E33217}" type="sibTrans" cxnId="{B1DC5896-65DB-4CC4-AF30-7A378DE6549B}">
      <dgm:prSet/>
      <dgm:spPr/>
      <dgm:t>
        <a:bodyPr/>
        <a:lstStyle/>
        <a:p>
          <a:endParaRPr lang="en-US"/>
        </a:p>
      </dgm:t>
    </dgm:pt>
    <dgm:pt modelId="{CC25E403-BD6F-41EE-AEF7-520FCC2B4C8F}" type="pres">
      <dgm:prSet presAssocID="{763482A4-FFA3-4AAA-B260-4B60A4B2C37E}" presName="root" presStyleCnt="0">
        <dgm:presLayoutVars>
          <dgm:dir/>
          <dgm:resizeHandles val="exact"/>
        </dgm:presLayoutVars>
      </dgm:prSet>
      <dgm:spPr/>
    </dgm:pt>
    <dgm:pt modelId="{21B0B047-1C05-4026-AF0C-BBCE8B106BE7}" type="pres">
      <dgm:prSet presAssocID="{26AB605A-8A69-4773-8FED-1E26C6BE0397}" presName="compNode" presStyleCnt="0"/>
      <dgm:spPr/>
    </dgm:pt>
    <dgm:pt modelId="{345BF657-EE00-4BE9-9ACF-D80DCA741707}" type="pres">
      <dgm:prSet presAssocID="{26AB605A-8A69-4773-8FED-1E26C6BE0397}" presName="iconBgRect" presStyleLbl="bgShp" presStyleIdx="0" presStyleCnt="3"/>
      <dgm:spPr/>
    </dgm:pt>
    <dgm:pt modelId="{FD1F5020-BDAD-4571-94EA-16D59D5F764C}" type="pres">
      <dgm:prSet presAssocID="{26AB605A-8A69-4773-8FED-1E26C6BE03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C834EBF5-57FF-4A25-B23C-C5DFD785C20D}" type="pres">
      <dgm:prSet presAssocID="{26AB605A-8A69-4773-8FED-1E26C6BE0397}" presName="spaceRect" presStyleCnt="0"/>
      <dgm:spPr/>
    </dgm:pt>
    <dgm:pt modelId="{2C5ADCC1-235D-4EC1-891D-AB163225F6F8}" type="pres">
      <dgm:prSet presAssocID="{26AB605A-8A69-4773-8FED-1E26C6BE0397}" presName="textRect" presStyleLbl="revTx" presStyleIdx="0" presStyleCnt="3">
        <dgm:presLayoutVars>
          <dgm:chMax val="1"/>
          <dgm:chPref val="1"/>
        </dgm:presLayoutVars>
      </dgm:prSet>
      <dgm:spPr/>
    </dgm:pt>
    <dgm:pt modelId="{4D246567-351E-4A0C-8023-C3C3F8DCC428}" type="pres">
      <dgm:prSet presAssocID="{4C208839-CD6E-45BB-A4C8-9447F5892331}" presName="sibTrans" presStyleCnt="0"/>
      <dgm:spPr/>
    </dgm:pt>
    <dgm:pt modelId="{FE432914-1C11-4283-B8E8-72DFD9315F7B}" type="pres">
      <dgm:prSet presAssocID="{E13E1B89-F30E-4E3C-AA3D-6B5ED51A4F87}" presName="compNode" presStyleCnt="0"/>
      <dgm:spPr/>
    </dgm:pt>
    <dgm:pt modelId="{2E14160D-F2B5-45E1-87CD-D4E0956B9FE1}" type="pres">
      <dgm:prSet presAssocID="{E13E1B89-F30E-4E3C-AA3D-6B5ED51A4F87}" presName="iconBgRect" presStyleLbl="bgShp" presStyleIdx="1" presStyleCnt="3"/>
      <dgm:spPr/>
    </dgm:pt>
    <dgm:pt modelId="{07DBEC09-8C72-4E8B-92F6-3DAF6ACFB083}" type="pres">
      <dgm:prSet presAssocID="{E13E1B89-F30E-4E3C-AA3D-6B5ED51A4F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3C2AE81C-4EE8-4706-BA44-3264B78801B7}" type="pres">
      <dgm:prSet presAssocID="{E13E1B89-F30E-4E3C-AA3D-6B5ED51A4F87}" presName="spaceRect" presStyleCnt="0"/>
      <dgm:spPr/>
    </dgm:pt>
    <dgm:pt modelId="{134C3863-0478-46AD-BEF4-7909900E90E8}" type="pres">
      <dgm:prSet presAssocID="{E13E1B89-F30E-4E3C-AA3D-6B5ED51A4F87}" presName="textRect" presStyleLbl="revTx" presStyleIdx="1" presStyleCnt="3">
        <dgm:presLayoutVars>
          <dgm:chMax val="1"/>
          <dgm:chPref val="1"/>
        </dgm:presLayoutVars>
      </dgm:prSet>
      <dgm:spPr/>
    </dgm:pt>
    <dgm:pt modelId="{63EE7877-7F02-4E96-85B8-1271680B0B79}" type="pres">
      <dgm:prSet presAssocID="{AA6532E5-D7E7-4A75-84D3-B66FBBEAED52}" presName="sibTrans" presStyleCnt="0"/>
      <dgm:spPr/>
    </dgm:pt>
    <dgm:pt modelId="{02C17882-3519-4E2C-8ED9-3DA8FBEF02F4}" type="pres">
      <dgm:prSet presAssocID="{2694D34E-AC3A-4A2C-A971-94A84693CD57}" presName="compNode" presStyleCnt="0"/>
      <dgm:spPr/>
    </dgm:pt>
    <dgm:pt modelId="{BDABDB74-156E-40C7-A211-3B3C4429E03C}" type="pres">
      <dgm:prSet presAssocID="{2694D34E-AC3A-4A2C-A971-94A84693CD57}" presName="iconBgRect" presStyleLbl="bgShp" presStyleIdx="2" presStyleCnt="3"/>
      <dgm:spPr/>
    </dgm:pt>
    <dgm:pt modelId="{050D4D73-9B3E-48D6-81F3-801C1A650D80}" type="pres">
      <dgm:prSet presAssocID="{2694D34E-AC3A-4A2C-A971-94A84693CD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17804E3-F157-41FC-8853-BC0FD704AA9E}" type="pres">
      <dgm:prSet presAssocID="{2694D34E-AC3A-4A2C-A971-94A84693CD57}" presName="spaceRect" presStyleCnt="0"/>
      <dgm:spPr/>
    </dgm:pt>
    <dgm:pt modelId="{64631790-31F5-49AB-853A-D41BE07B6B7E}" type="pres">
      <dgm:prSet presAssocID="{2694D34E-AC3A-4A2C-A971-94A84693CD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51B711-0053-462B-9702-014E6DB6E16D}" type="presOf" srcId="{763482A4-FFA3-4AAA-B260-4B60A4B2C37E}" destId="{CC25E403-BD6F-41EE-AEF7-520FCC2B4C8F}" srcOrd="0" destOrd="0" presId="urn:microsoft.com/office/officeart/2018/5/layout/IconCircleLabelList"/>
    <dgm:cxn modelId="{7AE1E274-FE04-4C2C-A83F-04463E93E58E}" type="presOf" srcId="{2694D34E-AC3A-4A2C-A971-94A84693CD57}" destId="{64631790-31F5-49AB-853A-D41BE07B6B7E}" srcOrd="0" destOrd="0" presId="urn:microsoft.com/office/officeart/2018/5/layout/IconCircleLabelList"/>
    <dgm:cxn modelId="{AAFEA690-F64C-4C5E-84D8-2BDBAC8EAD8C}" type="presOf" srcId="{E13E1B89-F30E-4E3C-AA3D-6B5ED51A4F87}" destId="{134C3863-0478-46AD-BEF4-7909900E90E8}" srcOrd="0" destOrd="0" presId="urn:microsoft.com/office/officeart/2018/5/layout/IconCircleLabelList"/>
    <dgm:cxn modelId="{B1DC5896-65DB-4CC4-AF30-7A378DE6549B}" srcId="{763482A4-FFA3-4AAA-B260-4B60A4B2C37E}" destId="{2694D34E-AC3A-4A2C-A971-94A84693CD57}" srcOrd="2" destOrd="0" parTransId="{695C3886-2622-4D25-A75A-0215EB40068D}" sibTransId="{FECE4A53-56A8-4273-934A-5FA369E33217}"/>
    <dgm:cxn modelId="{A43BBECB-8E7A-4D2C-B984-0A950B89DC19}" type="presOf" srcId="{26AB605A-8A69-4773-8FED-1E26C6BE0397}" destId="{2C5ADCC1-235D-4EC1-891D-AB163225F6F8}" srcOrd="0" destOrd="0" presId="urn:microsoft.com/office/officeart/2018/5/layout/IconCircleLabelList"/>
    <dgm:cxn modelId="{616C62EE-8350-4E4A-B4D3-8495EF79003B}" srcId="{763482A4-FFA3-4AAA-B260-4B60A4B2C37E}" destId="{26AB605A-8A69-4773-8FED-1E26C6BE0397}" srcOrd="0" destOrd="0" parTransId="{7F77071C-2237-4C8F-A07C-60CCD47DC567}" sibTransId="{4C208839-CD6E-45BB-A4C8-9447F5892331}"/>
    <dgm:cxn modelId="{976B36F2-E0F2-4F6E-89FB-ACB096DE8F4C}" srcId="{763482A4-FFA3-4AAA-B260-4B60A4B2C37E}" destId="{E13E1B89-F30E-4E3C-AA3D-6B5ED51A4F87}" srcOrd="1" destOrd="0" parTransId="{24F71AEF-562D-4512-AA6F-F32F6E7D6B83}" sibTransId="{AA6532E5-D7E7-4A75-84D3-B66FBBEAED52}"/>
    <dgm:cxn modelId="{85456EAE-D1BD-4E47-ADF8-F5B4E1FC1E35}" type="presParOf" srcId="{CC25E403-BD6F-41EE-AEF7-520FCC2B4C8F}" destId="{21B0B047-1C05-4026-AF0C-BBCE8B106BE7}" srcOrd="0" destOrd="0" presId="urn:microsoft.com/office/officeart/2018/5/layout/IconCircleLabelList"/>
    <dgm:cxn modelId="{861C87BE-2CB7-4E3C-9BFE-74F53B0A1866}" type="presParOf" srcId="{21B0B047-1C05-4026-AF0C-BBCE8B106BE7}" destId="{345BF657-EE00-4BE9-9ACF-D80DCA741707}" srcOrd="0" destOrd="0" presId="urn:microsoft.com/office/officeart/2018/5/layout/IconCircleLabelList"/>
    <dgm:cxn modelId="{F73E305D-6634-4694-82FA-10BA1AB61391}" type="presParOf" srcId="{21B0B047-1C05-4026-AF0C-BBCE8B106BE7}" destId="{FD1F5020-BDAD-4571-94EA-16D59D5F764C}" srcOrd="1" destOrd="0" presId="urn:microsoft.com/office/officeart/2018/5/layout/IconCircleLabelList"/>
    <dgm:cxn modelId="{6B41472D-EAE4-422A-9521-FDFF626C09ED}" type="presParOf" srcId="{21B0B047-1C05-4026-AF0C-BBCE8B106BE7}" destId="{C834EBF5-57FF-4A25-B23C-C5DFD785C20D}" srcOrd="2" destOrd="0" presId="urn:microsoft.com/office/officeart/2018/5/layout/IconCircleLabelList"/>
    <dgm:cxn modelId="{BE8F88C0-27E6-482C-91C4-9A4FFB2A658A}" type="presParOf" srcId="{21B0B047-1C05-4026-AF0C-BBCE8B106BE7}" destId="{2C5ADCC1-235D-4EC1-891D-AB163225F6F8}" srcOrd="3" destOrd="0" presId="urn:microsoft.com/office/officeart/2018/5/layout/IconCircleLabelList"/>
    <dgm:cxn modelId="{57C19D33-B921-4774-AD93-242EFBDE2BF3}" type="presParOf" srcId="{CC25E403-BD6F-41EE-AEF7-520FCC2B4C8F}" destId="{4D246567-351E-4A0C-8023-C3C3F8DCC428}" srcOrd="1" destOrd="0" presId="urn:microsoft.com/office/officeart/2018/5/layout/IconCircleLabelList"/>
    <dgm:cxn modelId="{3918BC9D-F219-417B-933D-CD6F25F6345E}" type="presParOf" srcId="{CC25E403-BD6F-41EE-AEF7-520FCC2B4C8F}" destId="{FE432914-1C11-4283-B8E8-72DFD9315F7B}" srcOrd="2" destOrd="0" presId="urn:microsoft.com/office/officeart/2018/5/layout/IconCircleLabelList"/>
    <dgm:cxn modelId="{1C7F16BE-A318-45B0-BE88-7CA249E24A81}" type="presParOf" srcId="{FE432914-1C11-4283-B8E8-72DFD9315F7B}" destId="{2E14160D-F2B5-45E1-87CD-D4E0956B9FE1}" srcOrd="0" destOrd="0" presId="urn:microsoft.com/office/officeart/2018/5/layout/IconCircleLabelList"/>
    <dgm:cxn modelId="{A94EAFCB-EA30-43FA-B3CB-3BCA88A2FBDD}" type="presParOf" srcId="{FE432914-1C11-4283-B8E8-72DFD9315F7B}" destId="{07DBEC09-8C72-4E8B-92F6-3DAF6ACFB083}" srcOrd="1" destOrd="0" presId="urn:microsoft.com/office/officeart/2018/5/layout/IconCircleLabelList"/>
    <dgm:cxn modelId="{4904D307-7B3B-4EA3-97E1-8ABBDEDB0F4B}" type="presParOf" srcId="{FE432914-1C11-4283-B8E8-72DFD9315F7B}" destId="{3C2AE81C-4EE8-4706-BA44-3264B78801B7}" srcOrd="2" destOrd="0" presId="urn:microsoft.com/office/officeart/2018/5/layout/IconCircleLabelList"/>
    <dgm:cxn modelId="{9CEB6A7B-0532-4335-BFA7-3A95220240E4}" type="presParOf" srcId="{FE432914-1C11-4283-B8E8-72DFD9315F7B}" destId="{134C3863-0478-46AD-BEF4-7909900E90E8}" srcOrd="3" destOrd="0" presId="urn:microsoft.com/office/officeart/2018/5/layout/IconCircleLabelList"/>
    <dgm:cxn modelId="{582A402C-CB58-4273-A3AF-DA01AAE68627}" type="presParOf" srcId="{CC25E403-BD6F-41EE-AEF7-520FCC2B4C8F}" destId="{63EE7877-7F02-4E96-85B8-1271680B0B79}" srcOrd="3" destOrd="0" presId="urn:microsoft.com/office/officeart/2018/5/layout/IconCircleLabelList"/>
    <dgm:cxn modelId="{6DA96CF7-3DB6-463B-96AB-01D077AD15EE}" type="presParOf" srcId="{CC25E403-BD6F-41EE-AEF7-520FCC2B4C8F}" destId="{02C17882-3519-4E2C-8ED9-3DA8FBEF02F4}" srcOrd="4" destOrd="0" presId="urn:microsoft.com/office/officeart/2018/5/layout/IconCircleLabelList"/>
    <dgm:cxn modelId="{7F2080B7-E308-448F-9D7F-1814D3D9FC7A}" type="presParOf" srcId="{02C17882-3519-4E2C-8ED9-3DA8FBEF02F4}" destId="{BDABDB74-156E-40C7-A211-3B3C4429E03C}" srcOrd="0" destOrd="0" presId="urn:microsoft.com/office/officeart/2018/5/layout/IconCircleLabelList"/>
    <dgm:cxn modelId="{228529BD-5340-4FE8-BC39-AE4631B9782F}" type="presParOf" srcId="{02C17882-3519-4E2C-8ED9-3DA8FBEF02F4}" destId="{050D4D73-9B3E-48D6-81F3-801C1A650D80}" srcOrd="1" destOrd="0" presId="urn:microsoft.com/office/officeart/2018/5/layout/IconCircleLabelList"/>
    <dgm:cxn modelId="{FD2ABD3E-B72A-47F1-BCB6-40180A16CAFB}" type="presParOf" srcId="{02C17882-3519-4E2C-8ED9-3DA8FBEF02F4}" destId="{917804E3-F157-41FC-8853-BC0FD704AA9E}" srcOrd="2" destOrd="0" presId="urn:microsoft.com/office/officeart/2018/5/layout/IconCircleLabelList"/>
    <dgm:cxn modelId="{FFB628AD-2001-4CE1-A123-FFE9D14F8232}" type="presParOf" srcId="{02C17882-3519-4E2C-8ED9-3DA8FBEF02F4}" destId="{64631790-31F5-49AB-853A-D41BE07B6B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7F898-4006-4018-9782-CBF2575DCF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955AA-E9B3-466F-9B7A-1E34EA262BFA}">
      <dgm:prSet/>
      <dgm:spPr/>
      <dgm:t>
        <a:bodyPr/>
        <a:lstStyle/>
        <a:p>
          <a:r>
            <a:rPr lang="en-US"/>
            <a:t>Use an auto formatter to style code</a:t>
          </a:r>
        </a:p>
      </dgm:t>
    </dgm:pt>
    <dgm:pt modelId="{E2A2F9D8-5ECB-4184-86C9-432EAC5B5AEA}" type="parTrans" cxnId="{F1E80121-85D7-4241-A2C2-10C4EEE2604E}">
      <dgm:prSet/>
      <dgm:spPr/>
      <dgm:t>
        <a:bodyPr/>
        <a:lstStyle/>
        <a:p>
          <a:endParaRPr lang="en-US"/>
        </a:p>
      </dgm:t>
    </dgm:pt>
    <dgm:pt modelId="{B8EB017B-6704-4212-B9C3-6CB650778AD2}" type="sibTrans" cxnId="{F1E80121-85D7-4241-A2C2-10C4EEE2604E}">
      <dgm:prSet/>
      <dgm:spPr/>
      <dgm:t>
        <a:bodyPr/>
        <a:lstStyle/>
        <a:p>
          <a:endParaRPr lang="en-US"/>
        </a:p>
      </dgm:t>
    </dgm:pt>
    <dgm:pt modelId="{2DF9739B-F6A3-4BE8-9601-83CDC9B6F7AD}">
      <dgm:prSet/>
      <dgm:spPr/>
      <dgm:t>
        <a:bodyPr/>
        <a:lstStyle/>
        <a:p>
          <a:r>
            <a:rPr lang="en-US"/>
            <a:t>Use a linter to identify problem areas</a:t>
          </a:r>
        </a:p>
      </dgm:t>
    </dgm:pt>
    <dgm:pt modelId="{AFCEFDDB-E28E-4EC5-A61E-C45FFFA3FFF3}" type="parTrans" cxnId="{EAC2764D-5743-4C13-B7EE-4C8DA6E5729D}">
      <dgm:prSet/>
      <dgm:spPr/>
      <dgm:t>
        <a:bodyPr/>
        <a:lstStyle/>
        <a:p>
          <a:endParaRPr lang="en-US"/>
        </a:p>
      </dgm:t>
    </dgm:pt>
    <dgm:pt modelId="{14DAC51E-4D5F-46D2-A4FB-1AD98E6CF75D}" type="sibTrans" cxnId="{EAC2764D-5743-4C13-B7EE-4C8DA6E5729D}">
      <dgm:prSet/>
      <dgm:spPr/>
      <dgm:t>
        <a:bodyPr/>
        <a:lstStyle/>
        <a:p>
          <a:endParaRPr lang="en-US"/>
        </a:p>
      </dgm:t>
    </dgm:pt>
    <dgm:pt modelId="{EE6BF51B-6815-4766-B740-46D6DA0CB6CC}">
      <dgm:prSet/>
      <dgm:spPr>
        <a:solidFill>
          <a:schemeClr val="bg2"/>
        </a:solidFill>
      </dgm:spPr>
      <dgm:t>
        <a:bodyPr/>
        <a:lstStyle/>
        <a:p>
          <a:r>
            <a:rPr lang="en-US"/>
            <a:t>Setup pre-commit hooks to handle issues before commits</a:t>
          </a:r>
        </a:p>
      </dgm:t>
    </dgm:pt>
    <dgm:pt modelId="{771F83AD-C097-4511-9324-D468E34AEE9A}" type="parTrans" cxnId="{39162702-1668-41B5-B666-5FF004E9530E}">
      <dgm:prSet/>
      <dgm:spPr/>
      <dgm:t>
        <a:bodyPr/>
        <a:lstStyle/>
        <a:p>
          <a:endParaRPr lang="en-US"/>
        </a:p>
      </dgm:t>
    </dgm:pt>
    <dgm:pt modelId="{1BC26081-A514-49DA-BC41-D84CF6ECCDA0}" type="sibTrans" cxnId="{39162702-1668-41B5-B666-5FF004E9530E}">
      <dgm:prSet/>
      <dgm:spPr/>
      <dgm:t>
        <a:bodyPr/>
        <a:lstStyle/>
        <a:p>
          <a:endParaRPr lang="en-US"/>
        </a:p>
      </dgm:t>
    </dgm:pt>
    <dgm:pt modelId="{B47A23D5-D342-432E-9211-E9A9DBB4E700}">
      <dgm:prSet/>
      <dgm:spPr/>
      <dgm:t>
        <a:bodyPr/>
        <a:lstStyle/>
        <a:p>
          <a:r>
            <a:rPr lang="en-US"/>
            <a:t>Write unit tests to validate functionality – if time permits</a:t>
          </a:r>
        </a:p>
      </dgm:t>
    </dgm:pt>
    <dgm:pt modelId="{D38F75AF-5B45-4696-B1BE-5B1EE8C23949}" type="parTrans" cxnId="{4F4D9955-77C5-4F96-9930-D5AA63BA047F}">
      <dgm:prSet/>
      <dgm:spPr/>
      <dgm:t>
        <a:bodyPr/>
        <a:lstStyle/>
        <a:p>
          <a:endParaRPr lang="en-US"/>
        </a:p>
      </dgm:t>
    </dgm:pt>
    <dgm:pt modelId="{E4323AED-E521-407F-89D2-D93EDF7FDDD5}" type="sibTrans" cxnId="{4F4D9955-77C5-4F96-9930-D5AA63BA047F}">
      <dgm:prSet/>
      <dgm:spPr/>
      <dgm:t>
        <a:bodyPr/>
        <a:lstStyle/>
        <a:p>
          <a:endParaRPr lang="en-US"/>
        </a:p>
      </dgm:t>
    </dgm:pt>
    <dgm:pt modelId="{F3C29219-7FF5-4FCF-9753-C3C853941343}" type="pres">
      <dgm:prSet presAssocID="{8027F898-4006-4018-9782-CBF2575DCF39}" presName="root" presStyleCnt="0">
        <dgm:presLayoutVars>
          <dgm:dir/>
          <dgm:resizeHandles val="exact"/>
        </dgm:presLayoutVars>
      </dgm:prSet>
      <dgm:spPr/>
    </dgm:pt>
    <dgm:pt modelId="{20D5A076-0FB7-43EF-AA5A-F42576987F2B}" type="pres">
      <dgm:prSet presAssocID="{B15955AA-E9B3-466F-9B7A-1E34EA262BFA}" presName="compNode" presStyleCnt="0"/>
      <dgm:spPr/>
    </dgm:pt>
    <dgm:pt modelId="{F00E3D76-C190-46CC-91E2-20BBE1C89F22}" type="pres">
      <dgm:prSet presAssocID="{B15955AA-E9B3-466F-9B7A-1E34EA262BFA}" presName="bgRect" presStyleLbl="bgShp" presStyleIdx="0" presStyleCnt="4"/>
      <dgm:spPr>
        <a:solidFill>
          <a:schemeClr val="bg2"/>
        </a:solidFill>
      </dgm:spPr>
    </dgm:pt>
    <dgm:pt modelId="{6C2A2818-E48C-43FD-AED5-3B68875CEE5C}" type="pres">
      <dgm:prSet presAssocID="{B15955AA-E9B3-466F-9B7A-1E34EA262B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6EF9958-B5CA-41D9-B16C-E7A4BE797BA9}" type="pres">
      <dgm:prSet presAssocID="{B15955AA-E9B3-466F-9B7A-1E34EA262BFA}" presName="spaceRect" presStyleCnt="0"/>
      <dgm:spPr/>
    </dgm:pt>
    <dgm:pt modelId="{46C67305-38A9-43FD-847E-41D64288BBF6}" type="pres">
      <dgm:prSet presAssocID="{B15955AA-E9B3-466F-9B7A-1E34EA262BFA}" presName="parTx" presStyleLbl="revTx" presStyleIdx="0" presStyleCnt="4">
        <dgm:presLayoutVars>
          <dgm:chMax val="0"/>
          <dgm:chPref val="0"/>
        </dgm:presLayoutVars>
      </dgm:prSet>
      <dgm:spPr/>
    </dgm:pt>
    <dgm:pt modelId="{67ADE3F2-621E-44F0-BFEF-3F17982C41E7}" type="pres">
      <dgm:prSet presAssocID="{B8EB017B-6704-4212-B9C3-6CB650778AD2}" presName="sibTrans" presStyleCnt="0"/>
      <dgm:spPr/>
    </dgm:pt>
    <dgm:pt modelId="{0EE5217A-89A5-4461-AE01-66B51DC843D4}" type="pres">
      <dgm:prSet presAssocID="{2DF9739B-F6A3-4BE8-9601-83CDC9B6F7AD}" presName="compNode" presStyleCnt="0"/>
      <dgm:spPr/>
    </dgm:pt>
    <dgm:pt modelId="{6124259A-AE67-4308-913C-EE6043DCB707}" type="pres">
      <dgm:prSet presAssocID="{2DF9739B-F6A3-4BE8-9601-83CDC9B6F7AD}" presName="bgRect" presStyleLbl="bgShp" presStyleIdx="1" presStyleCnt="4"/>
      <dgm:spPr>
        <a:solidFill>
          <a:schemeClr val="bg2"/>
        </a:solidFill>
      </dgm:spPr>
    </dgm:pt>
    <dgm:pt modelId="{39C09D6B-B7D1-47C8-A007-4A29CBC5B16E}" type="pres">
      <dgm:prSet presAssocID="{2DF9739B-F6A3-4BE8-9601-83CDC9B6F7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59AEE31-115B-4FE0-AD1B-0B171B72EBBB}" type="pres">
      <dgm:prSet presAssocID="{2DF9739B-F6A3-4BE8-9601-83CDC9B6F7AD}" presName="spaceRect" presStyleCnt="0"/>
      <dgm:spPr/>
    </dgm:pt>
    <dgm:pt modelId="{77474492-343D-475D-B2A6-EEBEA33B9D5E}" type="pres">
      <dgm:prSet presAssocID="{2DF9739B-F6A3-4BE8-9601-83CDC9B6F7AD}" presName="parTx" presStyleLbl="revTx" presStyleIdx="1" presStyleCnt="4">
        <dgm:presLayoutVars>
          <dgm:chMax val="0"/>
          <dgm:chPref val="0"/>
        </dgm:presLayoutVars>
      </dgm:prSet>
      <dgm:spPr/>
    </dgm:pt>
    <dgm:pt modelId="{9C7A11F3-6623-40DA-B34D-1A705AA80F11}" type="pres">
      <dgm:prSet presAssocID="{14DAC51E-4D5F-46D2-A4FB-1AD98E6CF75D}" presName="sibTrans" presStyleCnt="0"/>
      <dgm:spPr/>
    </dgm:pt>
    <dgm:pt modelId="{5345BF78-2F88-4D39-9ED7-5E65E9B2EA93}" type="pres">
      <dgm:prSet presAssocID="{EE6BF51B-6815-4766-B740-46D6DA0CB6CC}" presName="compNode" presStyleCnt="0"/>
      <dgm:spPr/>
    </dgm:pt>
    <dgm:pt modelId="{05F39812-53DF-46EF-B9CC-88764205F92A}" type="pres">
      <dgm:prSet presAssocID="{EE6BF51B-6815-4766-B740-46D6DA0CB6CC}" presName="bgRect" presStyleLbl="bgShp" presStyleIdx="2" presStyleCnt="4"/>
      <dgm:spPr>
        <a:solidFill>
          <a:schemeClr val="bg2"/>
        </a:solidFill>
      </dgm:spPr>
    </dgm:pt>
    <dgm:pt modelId="{1FA196F4-EB7B-44E1-B40D-2A3103094A18}" type="pres">
      <dgm:prSet presAssocID="{EE6BF51B-6815-4766-B740-46D6DA0CB6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DBE1027D-BEED-4452-AAAB-93A6CB2A7426}" type="pres">
      <dgm:prSet presAssocID="{EE6BF51B-6815-4766-B740-46D6DA0CB6CC}" presName="spaceRect" presStyleCnt="0"/>
      <dgm:spPr/>
    </dgm:pt>
    <dgm:pt modelId="{2560D961-9FBD-4F14-9A83-E542843C3836}" type="pres">
      <dgm:prSet presAssocID="{EE6BF51B-6815-4766-B740-46D6DA0CB6CC}" presName="parTx" presStyleLbl="revTx" presStyleIdx="2" presStyleCnt="4">
        <dgm:presLayoutVars>
          <dgm:chMax val="0"/>
          <dgm:chPref val="0"/>
        </dgm:presLayoutVars>
      </dgm:prSet>
      <dgm:spPr/>
    </dgm:pt>
    <dgm:pt modelId="{51DAF1BA-8F55-46E1-8D01-C73C7E5899E3}" type="pres">
      <dgm:prSet presAssocID="{1BC26081-A514-49DA-BC41-D84CF6ECCDA0}" presName="sibTrans" presStyleCnt="0"/>
      <dgm:spPr/>
    </dgm:pt>
    <dgm:pt modelId="{D04D9741-89D6-4B86-BBD9-B051DE9AE189}" type="pres">
      <dgm:prSet presAssocID="{B47A23D5-D342-432E-9211-E9A9DBB4E700}" presName="compNode" presStyleCnt="0"/>
      <dgm:spPr/>
    </dgm:pt>
    <dgm:pt modelId="{EBCE723F-4D08-4800-A172-4CBB5A7C90A3}" type="pres">
      <dgm:prSet presAssocID="{B47A23D5-D342-432E-9211-E9A9DBB4E700}" presName="bgRect" presStyleLbl="bgShp" presStyleIdx="3" presStyleCnt="4"/>
      <dgm:spPr>
        <a:solidFill>
          <a:schemeClr val="bg2"/>
        </a:solidFill>
      </dgm:spPr>
    </dgm:pt>
    <dgm:pt modelId="{632051E2-44B4-4059-A992-E4412589E9E5}" type="pres">
      <dgm:prSet presAssocID="{B47A23D5-D342-432E-9211-E9A9DBB4E7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383AE4D-0EA7-4D7D-8163-9E32B60CD714}" type="pres">
      <dgm:prSet presAssocID="{B47A23D5-D342-432E-9211-E9A9DBB4E700}" presName="spaceRect" presStyleCnt="0"/>
      <dgm:spPr/>
    </dgm:pt>
    <dgm:pt modelId="{7226D97B-A825-4161-B046-7B51C926B343}" type="pres">
      <dgm:prSet presAssocID="{B47A23D5-D342-432E-9211-E9A9DBB4E7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9162702-1668-41B5-B666-5FF004E9530E}" srcId="{8027F898-4006-4018-9782-CBF2575DCF39}" destId="{EE6BF51B-6815-4766-B740-46D6DA0CB6CC}" srcOrd="2" destOrd="0" parTransId="{771F83AD-C097-4511-9324-D468E34AEE9A}" sibTransId="{1BC26081-A514-49DA-BC41-D84CF6ECCDA0}"/>
    <dgm:cxn modelId="{F1E80121-85D7-4241-A2C2-10C4EEE2604E}" srcId="{8027F898-4006-4018-9782-CBF2575DCF39}" destId="{B15955AA-E9B3-466F-9B7A-1E34EA262BFA}" srcOrd="0" destOrd="0" parTransId="{E2A2F9D8-5ECB-4184-86C9-432EAC5B5AEA}" sibTransId="{B8EB017B-6704-4212-B9C3-6CB650778AD2}"/>
    <dgm:cxn modelId="{CBF66427-A649-4B63-A816-AB7B16728C09}" type="presOf" srcId="{EE6BF51B-6815-4766-B740-46D6DA0CB6CC}" destId="{2560D961-9FBD-4F14-9A83-E542843C3836}" srcOrd="0" destOrd="0" presId="urn:microsoft.com/office/officeart/2018/2/layout/IconVerticalSolidList"/>
    <dgm:cxn modelId="{A34FCA60-A936-4A01-A69D-ED4ACE0818D8}" type="presOf" srcId="{B15955AA-E9B3-466F-9B7A-1E34EA262BFA}" destId="{46C67305-38A9-43FD-847E-41D64288BBF6}" srcOrd="0" destOrd="0" presId="urn:microsoft.com/office/officeart/2018/2/layout/IconVerticalSolidList"/>
    <dgm:cxn modelId="{EAC2764D-5743-4C13-B7EE-4C8DA6E5729D}" srcId="{8027F898-4006-4018-9782-CBF2575DCF39}" destId="{2DF9739B-F6A3-4BE8-9601-83CDC9B6F7AD}" srcOrd="1" destOrd="0" parTransId="{AFCEFDDB-E28E-4EC5-A61E-C45FFFA3FFF3}" sibTransId="{14DAC51E-4D5F-46D2-A4FB-1AD98E6CF75D}"/>
    <dgm:cxn modelId="{4F4D9955-77C5-4F96-9930-D5AA63BA047F}" srcId="{8027F898-4006-4018-9782-CBF2575DCF39}" destId="{B47A23D5-D342-432E-9211-E9A9DBB4E700}" srcOrd="3" destOrd="0" parTransId="{D38F75AF-5B45-4696-B1BE-5B1EE8C23949}" sibTransId="{E4323AED-E521-407F-89D2-D93EDF7FDDD5}"/>
    <dgm:cxn modelId="{43AE3FA1-7362-4790-A71A-3836605F23A8}" type="presOf" srcId="{8027F898-4006-4018-9782-CBF2575DCF39}" destId="{F3C29219-7FF5-4FCF-9753-C3C853941343}" srcOrd="0" destOrd="0" presId="urn:microsoft.com/office/officeart/2018/2/layout/IconVerticalSolidList"/>
    <dgm:cxn modelId="{01E4DED4-4574-4983-835B-24445D02611F}" type="presOf" srcId="{2DF9739B-F6A3-4BE8-9601-83CDC9B6F7AD}" destId="{77474492-343D-475D-B2A6-EEBEA33B9D5E}" srcOrd="0" destOrd="0" presId="urn:microsoft.com/office/officeart/2018/2/layout/IconVerticalSolidList"/>
    <dgm:cxn modelId="{61A49BFE-F8BF-4EF0-A769-263B858D6770}" type="presOf" srcId="{B47A23D5-D342-432E-9211-E9A9DBB4E700}" destId="{7226D97B-A825-4161-B046-7B51C926B343}" srcOrd="0" destOrd="0" presId="urn:microsoft.com/office/officeart/2018/2/layout/IconVerticalSolidList"/>
    <dgm:cxn modelId="{20C68A71-B23F-4B10-ACCB-4B4F5504551E}" type="presParOf" srcId="{F3C29219-7FF5-4FCF-9753-C3C853941343}" destId="{20D5A076-0FB7-43EF-AA5A-F42576987F2B}" srcOrd="0" destOrd="0" presId="urn:microsoft.com/office/officeart/2018/2/layout/IconVerticalSolidList"/>
    <dgm:cxn modelId="{B65B02D9-D154-433A-A084-736C1CD97C18}" type="presParOf" srcId="{20D5A076-0FB7-43EF-AA5A-F42576987F2B}" destId="{F00E3D76-C190-46CC-91E2-20BBE1C89F22}" srcOrd="0" destOrd="0" presId="urn:microsoft.com/office/officeart/2018/2/layout/IconVerticalSolidList"/>
    <dgm:cxn modelId="{60B50CC1-A566-4A22-BFA6-16CC1C7A83DD}" type="presParOf" srcId="{20D5A076-0FB7-43EF-AA5A-F42576987F2B}" destId="{6C2A2818-E48C-43FD-AED5-3B68875CEE5C}" srcOrd="1" destOrd="0" presId="urn:microsoft.com/office/officeart/2018/2/layout/IconVerticalSolidList"/>
    <dgm:cxn modelId="{106892B7-7D25-45F4-AA8A-7215CD32D272}" type="presParOf" srcId="{20D5A076-0FB7-43EF-AA5A-F42576987F2B}" destId="{96EF9958-B5CA-41D9-B16C-E7A4BE797BA9}" srcOrd="2" destOrd="0" presId="urn:microsoft.com/office/officeart/2018/2/layout/IconVerticalSolidList"/>
    <dgm:cxn modelId="{A967129B-FB2D-4A18-89F4-39C2CF4A2D93}" type="presParOf" srcId="{20D5A076-0FB7-43EF-AA5A-F42576987F2B}" destId="{46C67305-38A9-43FD-847E-41D64288BBF6}" srcOrd="3" destOrd="0" presId="urn:microsoft.com/office/officeart/2018/2/layout/IconVerticalSolidList"/>
    <dgm:cxn modelId="{13629183-4673-4E93-AE54-53A6454953F6}" type="presParOf" srcId="{F3C29219-7FF5-4FCF-9753-C3C853941343}" destId="{67ADE3F2-621E-44F0-BFEF-3F17982C41E7}" srcOrd="1" destOrd="0" presId="urn:microsoft.com/office/officeart/2018/2/layout/IconVerticalSolidList"/>
    <dgm:cxn modelId="{94EAAD7A-A97A-493B-AA50-3D40E80E785C}" type="presParOf" srcId="{F3C29219-7FF5-4FCF-9753-C3C853941343}" destId="{0EE5217A-89A5-4461-AE01-66B51DC843D4}" srcOrd="2" destOrd="0" presId="urn:microsoft.com/office/officeart/2018/2/layout/IconVerticalSolidList"/>
    <dgm:cxn modelId="{669EB102-6327-452B-A887-4E7D1F54FBFE}" type="presParOf" srcId="{0EE5217A-89A5-4461-AE01-66B51DC843D4}" destId="{6124259A-AE67-4308-913C-EE6043DCB707}" srcOrd="0" destOrd="0" presId="urn:microsoft.com/office/officeart/2018/2/layout/IconVerticalSolidList"/>
    <dgm:cxn modelId="{510B93A1-0F53-43FE-A42F-32081D990C94}" type="presParOf" srcId="{0EE5217A-89A5-4461-AE01-66B51DC843D4}" destId="{39C09D6B-B7D1-47C8-A007-4A29CBC5B16E}" srcOrd="1" destOrd="0" presId="urn:microsoft.com/office/officeart/2018/2/layout/IconVerticalSolidList"/>
    <dgm:cxn modelId="{9AD7EF38-BFF5-47C1-B492-8F2204413FEA}" type="presParOf" srcId="{0EE5217A-89A5-4461-AE01-66B51DC843D4}" destId="{F59AEE31-115B-4FE0-AD1B-0B171B72EBBB}" srcOrd="2" destOrd="0" presId="urn:microsoft.com/office/officeart/2018/2/layout/IconVerticalSolidList"/>
    <dgm:cxn modelId="{6922CE76-1CA0-4A3D-B457-9CB134384121}" type="presParOf" srcId="{0EE5217A-89A5-4461-AE01-66B51DC843D4}" destId="{77474492-343D-475D-B2A6-EEBEA33B9D5E}" srcOrd="3" destOrd="0" presId="urn:microsoft.com/office/officeart/2018/2/layout/IconVerticalSolidList"/>
    <dgm:cxn modelId="{F125B8AF-B4EC-496F-AFCC-BB38D40E3F95}" type="presParOf" srcId="{F3C29219-7FF5-4FCF-9753-C3C853941343}" destId="{9C7A11F3-6623-40DA-B34D-1A705AA80F11}" srcOrd="3" destOrd="0" presId="urn:microsoft.com/office/officeart/2018/2/layout/IconVerticalSolidList"/>
    <dgm:cxn modelId="{2AAAAF8E-B03E-4539-9FA6-6233C7FA9177}" type="presParOf" srcId="{F3C29219-7FF5-4FCF-9753-C3C853941343}" destId="{5345BF78-2F88-4D39-9ED7-5E65E9B2EA93}" srcOrd="4" destOrd="0" presId="urn:microsoft.com/office/officeart/2018/2/layout/IconVerticalSolidList"/>
    <dgm:cxn modelId="{64152159-9A5C-4216-A09D-D470C2B19FC5}" type="presParOf" srcId="{5345BF78-2F88-4D39-9ED7-5E65E9B2EA93}" destId="{05F39812-53DF-46EF-B9CC-88764205F92A}" srcOrd="0" destOrd="0" presId="urn:microsoft.com/office/officeart/2018/2/layout/IconVerticalSolidList"/>
    <dgm:cxn modelId="{412BC8C3-54C9-4E79-8C55-B43A66B13A5A}" type="presParOf" srcId="{5345BF78-2F88-4D39-9ED7-5E65E9B2EA93}" destId="{1FA196F4-EB7B-44E1-B40D-2A3103094A18}" srcOrd="1" destOrd="0" presId="urn:microsoft.com/office/officeart/2018/2/layout/IconVerticalSolidList"/>
    <dgm:cxn modelId="{E8EF5F07-68DF-4A51-A43E-C56041A326AB}" type="presParOf" srcId="{5345BF78-2F88-4D39-9ED7-5E65E9B2EA93}" destId="{DBE1027D-BEED-4452-AAAB-93A6CB2A7426}" srcOrd="2" destOrd="0" presId="urn:microsoft.com/office/officeart/2018/2/layout/IconVerticalSolidList"/>
    <dgm:cxn modelId="{890FAD34-AD39-40E4-AA3F-E0139DEA206D}" type="presParOf" srcId="{5345BF78-2F88-4D39-9ED7-5E65E9B2EA93}" destId="{2560D961-9FBD-4F14-9A83-E542843C3836}" srcOrd="3" destOrd="0" presId="urn:microsoft.com/office/officeart/2018/2/layout/IconVerticalSolidList"/>
    <dgm:cxn modelId="{51D97664-9840-42F8-A3B0-F18413E875AE}" type="presParOf" srcId="{F3C29219-7FF5-4FCF-9753-C3C853941343}" destId="{51DAF1BA-8F55-46E1-8D01-C73C7E5899E3}" srcOrd="5" destOrd="0" presId="urn:microsoft.com/office/officeart/2018/2/layout/IconVerticalSolidList"/>
    <dgm:cxn modelId="{FE73CD2C-9C1E-44B0-8401-14AEFE04EB6E}" type="presParOf" srcId="{F3C29219-7FF5-4FCF-9753-C3C853941343}" destId="{D04D9741-89D6-4B86-BBD9-B051DE9AE189}" srcOrd="6" destOrd="0" presId="urn:microsoft.com/office/officeart/2018/2/layout/IconVerticalSolidList"/>
    <dgm:cxn modelId="{5EC98145-ACDC-4203-BD8E-1BA294D16C60}" type="presParOf" srcId="{D04D9741-89D6-4B86-BBD9-B051DE9AE189}" destId="{EBCE723F-4D08-4800-A172-4CBB5A7C90A3}" srcOrd="0" destOrd="0" presId="urn:microsoft.com/office/officeart/2018/2/layout/IconVerticalSolidList"/>
    <dgm:cxn modelId="{9AE1A92B-0C57-4A92-9E65-AEFD20C4A32C}" type="presParOf" srcId="{D04D9741-89D6-4B86-BBD9-B051DE9AE189}" destId="{632051E2-44B4-4059-A992-E4412589E9E5}" srcOrd="1" destOrd="0" presId="urn:microsoft.com/office/officeart/2018/2/layout/IconVerticalSolidList"/>
    <dgm:cxn modelId="{07130096-4B11-46F3-8189-FB5CB895D5A6}" type="presParOf" srcId="{D04D9741-89D6-4B86-BBD9-B051DE9AE189}" destId="{6383AE4D-0EA7-4D7D-8163-9E32B60CD714}" srcOrd="2" destOrd="0" presId="urn:microsoft.com/office/officeart/2018/2/layout/IconVerticalSolidList"/>
    <dgm:cxn modelId="{46C653FB-77B1-4764-9087-4A4482544D35}" type="presParOf" srcId="{D04D9741-89D6-4B86-BBD9-B051DE9AE189}" destId="{7226D97B-A825-4161-B046-7B51C926B3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BF657-EE00-4BE9-9ACF-D80DCA741707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F5020-BDAD-4571-94EA-16D59D5F764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ADCC1-235D-4EC1-891D-AB163225F6F8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How do we make objects?</a:t>
          </a:r>
        </a:p>
      </dsp:txBody>
      <dsp:txXfrm>
        <a:off x="75768" y="3053169"/>
        <a:ext cx="3093750" cy="720000"/>
      </dsp:txXfrm>
    </dsp:sp>
    <dsp:sp modelId="{2E14160D-F2B5-45E1-87CD-D4E0956B9FE1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BEC09-8C72-4E8B-92F6-3DAF6ACFB083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C3863-0478-46AD-BEF4-7909900E90E8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How do we structure our objects?</a:t>
          </a:r>
        </a:p>
      </dsp:txBody>
      <dsp:txXfrm>
        <a:off x="3710925" y="3053169"/>
        <a:ext cx="3093750" cy="720000"/>
      </dsp:txXfrm>
    </dsp:sp>
    <dsp:sp modelId="{BDABDB74-156E-40C7-A211-3B3C4429E03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D4D73-9B3E-48D6-81F3-801C1A650D80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31790-31F5-49AB-853A-D41BE07B6B7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How do our objects interact?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E3D76-C190-46CC-91E2-20BBE1C89F22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A2818-E48C-43FD-AED5-3B68875CEE5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67305-38A9-43FD-847E-41D64288BBF6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an auto formatter to style code</a:t>
          </a:r>
        </a:p>
      </dsp:txBody>
      <dsp:txXfrm>
        <a:off x="1057183" y="1805"/>
        <a:ext cx="9458416" cy="915310"/>
      </dsp:txXfrm>
    </dsp:sp>
    <dsp:sp modelId="{6124259A-AE67-4308-913C-EE6043DCB707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09D6B-B7D1-47C8-A007-4A29CBC5B16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74492-343D-475D-B2A6-EEBEA33B9D5E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a linter to identify problem areas</a:t>
          </a:r>
        </a:p>
      </dsp:txBody>
      <dsp:txXfrm>
        <a:off x="1057183" y="1145944"/>
        <a:ext cx="9458416" cy="915310"/>
      </dsp:txXfrm>
    </dsp:sp>
    <dsp:sp modelId="{05F39812-53DF-46EF-B9CC-88764205F92A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196F4-EB7B-44E1-B40D-2A3103094A1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0D961-9FBD-4F14-9A83-E542843C383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Setup pre-commit hooks to handle issues before commits</a:t>
          </a:r>
        </a:p>
      </dsp:txBody>
      <dsp:txXfrm>
        <a:off x="1057183" y="2290082"/>
        <a:ext cx="9458416" cy="915310"/>
      </dsp:txXfrm>
    </dsp:sp>
    <dsp:sp modelId="{EBCE723F-4D08-4800-A172-4CBB5A7C90A3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051E2-44B4-4059-A992-E4412589E9E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6D97B-A825-4161-B046-7B51C926B34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Write unit tests to validate functionality – if time permits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588C-9717-44ED-B9A9-CBD9D1909AD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BBBCE-FA44-432B-84B0-7537B159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https://www.nasa.gov/wp-content/uploads/2016/10/585637main_swfaultsfailuresfixes.pdf</a:t>
            </a:r>
          </a:p>
          <a:p>
            <a:endParaRPr lang="en-US" dirty="0"/>
          </a:p>
          <a:p>
            <a:r>
              <a:rPr lang="en-US" dirty="0"/>
              <a:t>https://raygun.com/blog/costly-software-errors-history/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79270-E9D6-4AB0-B8D4-A4702B609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5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click image to open the webpage to the style guide.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BBCE-FA44-432B-84B0-7537B15976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https://docs.python-guide.org/writing/structure/#modules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79270-E9D6-4AB0-B8D4-A4702B609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an intro that these ideas exist</a:t>
            </a:r>
          </a:p>
          <a:p>
            <a:r>
              <a:rPr lang="en-US" dirty="0"/>
              <a:t>https://refactoring.guru/design-patterns/catalog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79270-E9D6-4AB0-B8D4-A4702B609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7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9:30min video for additional material for students on their own time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https://dev.to/romansery/why-you-should-favor-composition-over-inheritance-57m6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79270-E9D6-4AB0-B8D4-A4702B609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look at select examples moving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79270-E9D6-4AB0-B8D4-A4702B609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329152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7B8021B-6105-4216-96FC-94348F216D0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27CFAB-73E6-44A8-B862-B3306344E3F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9B2E784-A5F5-4301-881B-94AC8DBF9DED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F3CE13-290E-12C4-BDCA-17CB5BAFF7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F67DC4-909F-6BF0-DB86-8675E2571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3D174-1921-7F28-5394-750C376C77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EAB3A5-9E92-4BB9-8F22-9632B4FBEDB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D6737-D835-6484-7A3F-BAD2D78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9A03-7F71-C11F-C219-9F32BF2D5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923810-5FB2-48C9-96CA-1DE2C477314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7294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50EFF4B-86EB-42FB-93EA-7D8F9CB2466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7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8879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627887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09248A-8803-C0D0-F841-DA0B643CD6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14FC24-E041-45E9-9A72-E5755A86890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01E26-5E18-9AC3-2607-A695FA23E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orient="horz" pos="244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0831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0831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4370831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3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3023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93023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C41EC7-A74C-7FAC-CAAF-B45134A90C1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A19125-94A7-4474-858C-FD9C4ABE9DD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E38A9-CABF-9588-DDD8-93DD198F7E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221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07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8805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805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3428805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8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84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38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206E8B5-48CF-3920-10E8-5C214FEE93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8711B-6FCD-CC40-76D9-6F2EED66A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400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BA13BFB-DABC-41BC-F712-51774CC8BA1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4400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FA3AB29-95C5-BB81-8596-7248603E0D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BA0343D-C8D8-43CE-BB79-50DEA219DB07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49F74-522A-F15A-97B8-27047D5DED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786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3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3BD212-0B9F-4987-965F-AC83B2FC354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5714-1C67-5305-161F-BB8ABA6452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A96F-567A-34EC-DC2C-66C4062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U.S. Army" descr="U.S. Army">
            <a:extLst>
              <a:ext uri="{FF2B5EF4-FFF2-40B4-BE49-F238E27FC236}">
                <a16:creationId xmlns:a16="http://schemas.microsoft.com/office/drawing/2014/main" id="{C4525471-71C4-E84C-06B5-CF4BA1099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80891" y="104974"/>
            <a:ext cx="3246120" cy="1225808"/>
          </a:xfrm>
          <a:prstGeom prst="rect">
            <a:avLst/>
          </a:prstGeom>
          <a:noFill/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00EB67EC-5954-991C-39BB-6509621390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E6059881-3615-6A80-014A-12F5EBBBE2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E2D99AAA-01B9-ED71-F90F-711F200233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A78AC6A-4B5E-2F9D-94D1-897336CBC5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909E494-A135-FCDC-B270-D6B7047A3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99D08674-52BB-F86B-32DC-93D0F45597F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75B8A948-14E8-9F98-4694-85A4D577B4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594BC0E-E83A-A7AB-AD3C-A280B5A70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5C25EBB-0808-3B97-D5EC-84FE1867AB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EF3E66-AAEE-1C6B-9049-032018F0E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D6D8113-2B65-BAC0-DBC2-601012CF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9" y="1974220"/>
            <a:ext cx="7173382" cy="2377440"/>
            <a:chOff x="411163" y="2240280"/>
            <a:chExt cx="6446837" cy="2377440"/>
          </a:xfrm>
        </p:grpSpPr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528BC0B-D239-46B3-8ED2-9B82FDC07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221F20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435BD1FC-4390-71A4-34EE-951EFF08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51" name="Line">
              <a:extLst>
                <a:ext uri="{FF2B5EF4-FFF2-40B4-BE49-F238E27FC236}">
                  <a16:creationId xmlns:a16="http://schemas.microsoft.com/office/drawing/2014/main" id="{F4A81146-41CE-E3FA-3A50-29CA5D91D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2796" y="3931920"/>
              <a:ext cx="0" cy="68580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4261743-5C6B-193D-74C7-FC918BD33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9DA0322-2B5C-8F10-EE8B-1FE75C5A5B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784732"/>
            <a:ext cx="3565525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76359DCF-E748-9D74-A7A5-1B8C52B3E3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</p:spTree>
    <p:extLst>
      <p:ext uri="{BB962C8B-B14F-4D97-AF65-F5344CB8AC3E}">
        <p14:creationId xmlns:p14="http://schemas.microsoft.com/office/powerpoint/2010/main" val="292087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68235BF-5094-B6AD-6429-61352C54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56555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6E9F-9E2F-3968-F76A-CD8240DB9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9144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B74B-4EFA-464C-722C-FBCA517403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AF9C2-5E8A-4308-AE6B-CA9B65007D0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9503-16E7-50C5-8995-F8E0DCB6B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613F9-1842-268A-DF27-3F9D76502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DA25B2-AAF1-4C1F-AA38-12D5BFA7D4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Half Imag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8909E-3F3B-28FF-B01F-B77401FC0B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5C0F39-45D0-48E9-90B3-7FE8FCE561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06F2-72D4-8024-72B5-E5E4464D0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FB94CE1-6713-07D6-4B5A-4A8C98A37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827E20F-449C-FD35-0420-0D0665538D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8D2D4-DCB9-0AD3-0C18-6C6757224C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00B0-1249-F5D8-D1B7-CC4F0AD64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Half Imag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1DF14-7FE6-F760-F31F-7EF2AD60D9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3B66-3A13-0C9F-B944-AC25D742AF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AF1A3D-92FA-4F24-9781-74AFA516A23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44B9-C835-CF1D-D28F-2122F27895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8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C672-856D-4617-A693-8FE15749A9B7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764D-A39E-4C03-B161-E0BC66E8883B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33F9-20B7-4995-BE7D-165DBB59785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1C263-3501-4369-A962-62B6BF915CD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 userDrawn="1"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6F3EBE-B2E8-4992-9F00-9E4B44F057C0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D3AB9C-26E9-8E88-3B55-B4A5EC7C31F2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D41656AB-D2E1-472E-8B95-0DF5C6E1D62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1316F0-9F13-53EA-1597-09232B2FF1A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499EE878-E6B9-0543-B958-85A17AE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6CD17E6-26AB-FBB2-220C-D5185212C5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CD1ED33-CCD9-E1B6-327A-71BC6F62C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255632D-60F3-C439-D931-6B2874E894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BD3A2B1-9D40-83E3-4243-B4A52B6A63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7AADD113-BD09-95AA-FFBA-DCC255F69F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9D52B79-92E5-4D64-1757-D13A0674723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F04F3CB-62F5-7A9F-E397-4800E51C0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A62CE27-72C2-A083-C796-4F047A2FF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52DBCCDB-5EAD-73A2-7911-8AF50B29DC4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0D5656D-B16A-18B1-A790-538AB817A9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732179A9-275F-FEF3-042C-4AB3B9CB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B785B252-84B5-5634-9FB4-0C236293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1DF8A784-7C74-A05E-2009-0B4EC38FF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id="{2E02CEE1-988F-0417-BE5F-BA01AFD1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7B886-8E04-5007-BB32-A7D7AE3841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2202820"/>
            <a:ext cx="6429374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78B44EF-38A4-9707-9ED0-23F22C855C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EB225BD-8BA1-27E0-7708-54249ED7D3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15189-0EE0-5679-2F6C-19C49A630D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sp>
        <p:nvSpPr>
          <p:cNvPr id="2" name="Rectangle 15">
            <a:extLst>
              <a:ext uri="{FF2B5EF4-FFF2-40B4-BE49-F238E27FC236}">
                <a16:creationId xmlns:a16="http://schemas.microsoft.com/office/drawing/2014/main" id="{D4C88638-6856-0BEB-48E7-78E46B7E57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2702-2764-1DE3-1940-31386289C0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1779643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197912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470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53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ADEB-7507-46CB-9ABE-86F6B40F8C4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A8F6-47D7-4A48-8FAC-84498EE40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9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ADEB-7507-46CB-9ABE-86F6B40F8C4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A8F6-47D7-4A48-8FAC-84498EE40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ADEB-7507-46CB-9ABE-86F6B40F8C4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A8F6-47D7-4A48-8FAC-84498EE40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899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07963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95450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9933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fld id="{AD622D1A-DF83-41A8-85FF-04D90BF831D3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6993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7478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33794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265364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72C3-CDF3-44A8-B602-1649B1728485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7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0132BA-B5E7-4FFD-AF6C-169169D47D4A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4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A30091-1C2A-4151-8D3C-D1E47A72615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5D703CE-07B4-4C05-A488-B4566700621F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4BD61C-20BA-43AF-A21F-1DAFB3200099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</a:t>
            </a:r>
            <a:endParaRPr lang="en-US" sz="700" b="1" dirty="0">
              <a:solidFill>
                <a:schemeClr val="tx1"/>
              </a:solidFill>
              <a:latin typeface="+mn-lt"/>
              <a:cs typeface="Arial Bold" panose="020B07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0940C-8B04-CB4D-1B44-6768963C04C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A82FE-86AD-4AA2-10C4-DDBBFB56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5992-F201-7069-E314-F5B2028C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6D8E-2652-3767-1EF0-7B72F9EA1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B107-25BC-6B8E-A454-08C3DDF22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F9F6-DB3D-4FA6-F33D-FE361CA99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D236C-31E3-0113-F8AB-341E4D4E80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50731D01-0398-9B3D-9F2E-734935CE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02BCF-69A9-0DC6-8B5E-D865A2D2AA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7104D9B6-312F-D16E-8B8B-5A6B5391E1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ABCB1B0-B6E5-4DD1-BB55-95C076D6C0C8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D319B-1524-CEAF-CCDA-36C5796CB01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2470AF9F-9D17-7C8F-3FC2-AA31F6B91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968F48-CDD8-522F-C56E-76F404A4C3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A3B818E9-20A6-F8D5-E1CD-A4F1642FF27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8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3dgova9Ai_Y?feature=oembed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23 December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Writing Clean Code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AI2C  Tech Into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23 DEC 2025</a:t>
            </a:r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B9D9-63F1-ECFB-585C-F6E7F99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Repeat Yourself (DRY)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3137-22B6-32AD-C8C3-F33778CA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code is more likely to have errors, especially during changes</a:t>
            </a:r>
          </a:p>
          <a:p>
            <a:r>
              <a:rPr lang="en-US" dirty="0"/>
              <a:t>If you ever find yourself copying &amp; pasting code in multiple places…</a:t>
            </a:r>
          </a:p>
          <a:p>
            <a:pPr lvl="1"/>
            <a:r>
              <a:rPr lang="en-US" dirty="0"/>
              <a:t>Probably a good candidate for a function</a:t>
            </a:r>
          </a:p>
          <a:p>
            <a:pPr lvl="1"/>
            <a:r>
              <a:rPr lang="en-US" dirty="0"/>
              <a:t>Or a loop</a:t>
            </a:r>
          </a:p>
        </p:txBody>
      </p:sp>
      <p:pic>
        <p:nvPicPr>
          <p:cNvPr id="3074" name="Picture 2" descr="Spongebob Water GIFs | Tenor">
            <a:extLst>
              <a:ext uri="{FF2B5EF4-FFF2-40B4-BE49-F238E27FC236}">
                <a16:creationId xmlns:a16="http://schemas.microsoft.com/office/drawing/2014/main" id="{21307E60-C49A-8B85-C1DC-08D722A7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933" y="3591046"/>
            <a:ext cx="3150243" cy="236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6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CB90-BAC8-2C5D-3712-2F782899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&amp;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27F5-EB6B-62E2-A896-D04A747F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bundle functionality into an installable artifact</a:t>
            </a:r>
          </a:p>
          <a:p>
            <a:r>
              <a:rPr lang="en-US" dirty="0"/>
              <a:t>A package can have multiple modules</a:t>
            </a:r>
          </a:p>
          <a:p>
            <a:r>
              <a:rPr lang="en-US" dirty="0"/>
              <a:t>Packages are any directory with a file called `</a:t>
            </a:r>
            <a:r>
              <a:rPr lang="en-US" dirty="0">
                <a:solidFill>
                  <a:srgbClr val="FFC000"/>
                </a:solidFill>
              </a:rPr>
              <a:t>__init__.py</a:t>
            </a:r>
            <a:r>
              <a:rPr lang="en-US" dirty="0"/>
              <a:t>`</a:t>
            </a:r>
          </a:p>
          <a:p>
            <a:r>
              <a:rPr lang="en-US" dirty="0"/>
              <a:t>Every python file is effectively a module</a:t>
            </a:r>
          </a:p>
          <a:p>
            <a:endParaRPr lang="en-US" dirty="0"/>
          </a:p>
          <a:p>
            <a:r>
              <a:rPr lang="en-US" dirty="0"/>
              <a:t>Easy way to bundle your code and share with others for re-use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E88B-382C-412D-21D1-0919D2DC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40" y="5092530"/>
            <a:ext cx="5001323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51CC-96DA-A170-9BDF-CA1DDC3F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Design Patterns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6EEA4AE-599D-E403-4465-79986BC5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D622D1A-DF83-41A8-85FF-04D90BF831D3}" type="datetime3">
              <a:rPr lang="en-US" smtClean="0"/>
              <a:pPr>
                <a:spcAft>
                  <a:spcPts val="600"/>
                </a:spcAft>
              </a:pPr>
              <a:t>23 December 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0107269-0627-6980-E2BD-7CC1FC8B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D7A2E6-2148-159E-A859-6B24B6B8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5BE4B-2FBF-4174-9E62-85FAD1CB43A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B3E9AD-2C74-0A3F-739F-B040D2196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629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239AAA-1367-455D-ED13-AC7C21C8BCDE}"/>
              </a:ext>
            </a:extLst>
          </p:cNvPr>
          <p:cNvSpPr txBox="1"/>
          <p:nvPr/>
        </p:nvSpPr>
        <p:spPr>
          <a:xfrm>
            <a:off x="1549681" y="1825625"/>
            <a:ext cx="17911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rgbClr val="FFC000"/>
                </a:solidFill>
              </a:rPr>
              <a:t>CREATIONAL</a:t>
            </a: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B4B1A-FBDD-0655-6DDE-F0C332D1BCAB}"/>
              </a:ext>
            </a:extLst>
          </p:cNvPr>
          <p:cNvSpPr txBox="1"/>
          <p:nvPr/>
        </p:nvSpPr>
        <p:spPr>
          <a:xfrm>
            <a:off x="5200409" y="1825625"/>
            <a:ext cx="17911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rgbClr val="FFC000"/>
                </a:solidFill>
              </a:rPr>
              <a:t>STRUCTURAL</a:t>
            </a: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6D5E4-C55B-E4CB-DE08-FB7120352BC6}"/>
              </a:ext>
            </a:extLst>
          </p:cNvPr>
          <p:cNvSpPr txBox="1"/>
          <p:nvPr/>
        </p:nvSpPr>
        <p:spPr>
          <a:xfrm>
            <a:off x="8851138" y="1825625"/>
            <a:ext cx="17911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rgbClr val="FFC000"/>
                </a:solidFill>
              </a:rPr>
              <a:t>BEHAVIORAL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09231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8650-F179-1B91-302C-0F3BF0AA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Objects, Inheritance,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448E-1F21-F3C9-27AB-16CB0D76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 is a powerful way (to shoot </a:t>
            </a:r>
          </a:p>
          <a:p>
            <a:pPr marL="0" indent="0">
              <a:buNone/>
            </a:pPr>
            <a:r>
              <a:rPr lang="en-US" dirty="0"/>
              <a:t>    yourself in the foot)</a:t>
            </a:r>
          </a:p>
          <a:p>
            <a:r>
              <a:rPr lang="en-US" dirty="0"/>
              <a:t>Composition over inheritance</a:t>
            </a:r>
          </a:p>
          <a:p>
            <a:pPr lvl="1"/>
            <a:r>
              <a:rPr lang="en-US" dirty="0"/>
              <a:t>Promotes loose coupling</a:t>
            </a:r>
          </a:p>
          <a:p>
            <a:endParaRPr lang="en-US" dirty="0"/>
          </a:p>
        </p:txBody>
      </p:sp>
      <p:sp>
        <p:nvSpPr>
          <p:cNvPr id="5" name="AutoShape 2" descr="Image of ">
            <a:extLst>
              <a:ext uri="{FF2B5EF4-FFF2-40B4-BE49-F238E27FC236}">
                <a16:creationId xmlns:a16="http://schemas.microsoft.com/office/drawing/2014/main" id="{772D0EAD-8946-D3F1-7899-6A766E50B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diagram of a car&#10;&#10;AI-generated content may be incorrect.">
            <a:extLst>
              <a:ext uri="{FF2B5EF4-FFF2-40B4-BE49-F238E27FC236}">
                <a16:creationId xmlns:a16="http://schemas.microsoft.com/office/drawing/2014/main" id="{C0F603F2-1379-2340-A187-CE81B798F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5" y="1425596"/>
            <a:ext cx="4948137" cy="4948137"/>
          </a:xfrm>
          <a:prstGeom prst="rect">
            <a:avLst/>
          </a:prstGeom>
        </p:spPr>
      </p:pic>
      <p:pic>
        <p:nvPicPr>
          <p:cNvPr id="8" name="Online Media 3" title="Python OOP: Python Composition Example (Composition Vs Inheritance) Tutorial# 9">
            <a:hlinkClick r:id="" action="ppaction://media"/>
            <a:extLst>
              <a:ext uri="{FF2B5EF4-FFF2-40B4-BE49-F238E27FC236}">
                <a16:creationId xmlns:a16="http://schemas.microsoft.com/office/drawing/2014/main" id="{8EECEE95-6784-6560-EB3C-A456C08A49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01426" y="4114360"/>
            <a:ext cx="3653481" cy="20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3678D-063F-76F6-4C7C-5CD29411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So what’s the deal?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808C6-1C0D-7BBA-A58D-01E18830B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apply these ideas?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3968A-B5FD-D3CF-FDFC-1317B494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42" y="1872818"/>
            <a:ext cx="4889083" cy="352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5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C4E34-4958-19FF-6EB6-B6C5B835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Tooling and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25D94D-7111-E8AB-2012-E40F17186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3314DE-F1D6-97AF-84BC-4CC9EE088C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Software Design Processes</a:t>
            </a:r>
          </a:p>
          <a:p>
            <a:r>
              <a:rPr lang="en-US" dirty="0"/>
              <a:t>Code Reviews</a:t>
            </a:r>
          </a:p>
          <a:p>
            <a:r>
              <a:rPr lang="en-US" dirty="0"/>
              <a:t>Test Cases</a:t>
            </a:r>
          </a:p>
          <a:p>
            <a:r>
              <a:rPr lang="en-US" dirty="0"/>
              <a:t>Pair Programming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88DF68-4BF3-15B5-48DC-6E6E715F3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822E7-07DB-9EFA-2479-C78885DB19B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  <a:p>
            <a:pPr lvl="1"/>
            <a:r>
              <a:rPr lang="en-US" dirty="0"/>
              <a:t>Formatters (black)</a:t>
            </a:r>
          </a:p>
          <a:p>
            <a:pPr lvl="1"/>
            <a:r>
              <a:rPr lang="en-US" dirty="0"/>
              <a:t>Linters (</a:t>
            </a:r>
            <a:r>
              <a:rPr lang="en-US" dirty="0" err="1"/>
              <a:t>pylint</a:t>
            </a:r>
            <a:r>
              <a:rPr lang="en-US" dirty="0"/>
              <a:t>)</a:t>
            </a:r>
          </a:p>
          <a:p>
            <a:r>
              <a:rPr lang="en-US" dirty="0"/>
              <a:t>Dynamic analysis</a:t>
            </a:r>
          </a:p>
          <a:p>
            <a:pPr lvl="1"/>
            <a:r>
              <a:rPr lang="en-US" dirty="0"/>
              <a:t>Debuggers</a:t>
            </a:r>
          </a:p>
          <a:p>
            <a:pPr lvl="1"/>
            <a:r>
              <a:rPr lang="en-US" dirty="0"/>
              <a:t>Profilers</a:t>
            </a:r>
          </a:p>
          <a:p>
            <a:r>
              <a:rPr lang="en-US" dirty="0"/>
              <a:t>Repository analysis</a:t>
            </a:r>
          </a:p>
          <a:p>
            <a:r>
              <a:rPr lang="en-US" dirty="0"/>
              <a:t>Pre-commit hooks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ECCA25-4A41-4D40-68F4-3F34213DF5DF}"/>
              </a:ext>
            </a:extLst>
          </p:cNvPr>
          <p:cNvSpPr/>
          <p:nvPr/>
        </p:nvSpPr>
        <p:spPr>
          <a:xfrm>
            <a:off x="6172200" y="2505075"/>
            <a:ext cx="4071258" cy="1316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E8EC8-85EE-A381-E89E-7A584F5EE7D5}"/>
              </a:ext>
            </a:extLst>
          </p:cNvPr>
          <p:cNvSpPr/>
          <p:nvPr/>
        </p:nvSpPr>
        <p:spPr>
          <a:xfrm>
            <a:off x="6172200" y="5531644"/>
            <a:ext cx="4071258" cy="658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build="p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C65107-8E07-8266-ADFE-60646C2F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Hands-On #1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82CACB3-8825-286A-3500-A7D43EA5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D622D1A-DF83-41A8-85FF-04D90BF831D3}" type="datetime3">
              <a:rPr lang="en-US" smtClean="0"/>
              <a:pPr>
                <a:spcAft>
                  <a:spcPts val="600"/>
                </a:spcAft>
              </a:pPr>
              <a:t>23 December 2025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CA5F17-1206-687C-D921-209CA8AB1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B1A14F8-D159-362E-5C48-8592C00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5BE4B-2FBF-4174-9E62-85FAD1CB43A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875B186F-E772-0164-2D88-A81836A25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5061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1778-41E6-3A43-F93A-5F34A200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1189037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4153-FBCD-2BB3-86F5-24E20F7F0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6795135" cy="40233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Understand the importance of “clean code”</a:t>
            </a:r>
          </a:p>
          <a:p>
            <a:pPr>
              <a:spcAft>
                <a:spcPts val="600"/>
              </a:spcAft>
            </a:pPr>
            <a:r>
              <a:rPr lang="en-US" dirty="0"/>
              <a:t>Identify “code smells”</a:t>
            </a:r>
          </a:p>
          <a:p>
            <a:pPr>
              <a:spcAft>
                <a:spcPts val="600"/>
              </a:spcAft>
            </a:pPr>
            <a:r>
              <a:rPr lang="en-US" dirty="0"/>
              <a:t>Utilize tooling and processes to improve code quality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(buckle in)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13F09A8-C6C7-3D02-A765-77D41CBD16B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47688" y="6629400"/>
            <a:ext cx="823912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453BD212-0B9F-4987-965F-AC83B2FC354F}" type="datetime3">
              <a:rPr lang="en-US" smtClean="0"/>
              <a:pPr>
                <a:spcAft>
                  <a:spcPts val="600"/>
                </a:spcAft>
              </a:pPr>
              <a:t>23 December 2025</a:t>
            </a:fld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6516B1F-F377-7A11-E601-373E277D07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10716" y="6629400"/>
            <a:ext cx="442001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5BE4B-2FBF-4174-9E62-85FAD1CB43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8" name="Picture 4" descr="Buckle GIFs | Tenor">
            <a:extLst>
              <a:ext uri="{FF2B5EF4-FFF2-40B4-BE49-F238E27FC236}">
                <a16:creationId xmlns:a16="http://schemas.microsoft.com/office/drawing/2014/main" id="{939CC260-7948-5843-968F-CD311394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67" y="3074795"/>
            <a:ext cx="3811048" cy="25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4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03C4-BA97-DEFC-CF1D-A41D4F49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Write the Right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935F1-D38C-BC73-957C-55524CCBB6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Effectively 0 bugs</a:t>
            </a:r>
          </a:p>
          <a:p>
            <a:r>
              <a:rPr lang="en-US" dirty="0"/>
              <a:t>Safety-driven</a:t>
            </a:r>
          </a:p>
          <a:p>
            <a:r>
              <a:rPr lang="en-US" dirty="0"/>
              <a:t>Exhaustive specification, collaborative agreements, rigid change control</a:t>
            </a:r>
          </a:p>
          <a:p>
            <a:endParaRPr lang="en-US" dirty="0"/>
          </a:p>
          <a:p>
            <a:r>
              <a:rPr lang="en-US" dirty="0"/>
              <a:t>The process is the product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72F2-3229-E939-BB8F-F51D66FB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Agile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064FB-E282-D408-E94A-D8A208A0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uncovering better ways of developing software by doing it and helping others do it. Through this work we have come to value:</a:t>
            </a:r>
          </a:p>
          <a:p>
            <a:pPr lvl="1"/>
            <a:r>
              <a:rPr lang="en-US" dirty="0"/>
              <a:t>Individuals and interactions over processes and tools</a:t>
            </a:r>
          </a:p>
          <a:p>
            <a:pPr lvl="1"/>
            <a:r>
              <a:rPr lang="en-US" dirty="0"/>
              <a:t>Working software over comprehensive documentation</a:t>
            </a:r>
          </a:p>
          <a:p>
            <a:pPr lvl="1"/>
            <a:r>
              <a:rPr lang="en-US" dirty="0"/>
              <a:t>Customer collaboration over contract negotiation</a:t>
            </a:r>
          </a:p>
          <a:p>
            <a:pPr lvl="1"/>
            <a:r>
              <a:rPr lang="en-US" dirty="0"/>
              <a:t>Responding to change over following a plan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That is, while there is value in the items on 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46D7-AD54-E1BB-412E-0132D9B1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compare?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DD7E23-D467-A263-5F9C-CEBB7508B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58065"/>
              </p:ext>
            </p:extLst>
          </p:nvPr>
        </p:nvGraphicFramePr>
        <p:xfrm>
          <a:off x="838200" y="1892532"/>
          <a:ext cx="10515600" cy="3657600"/>
        </p:xfrm>
        <a:graphic>
          <a:graphicData uri="http://schemas.openxmlformats.org/drawingml/2006/table">
            <a:tbl>
              <a:tblPr/>
              <a:tblGrid>
                <a:gridCol w="2724615">
                  <a:extLst>
                    <a:ext uri="{9D8B030D-6E8A-4147-A177-3AD203B41FA5}">
                      <a16:colId xmlns:a16="http://schemas.microsoft.com/office/drawing/2014/main" val="1021654905"/>
                    </a:ext>
                  </a:extLst>
                </a:gridCol>
                <a:gridCol w="3930805">
                  <a:extLst>
                    <a:ext uri="{9D8B030D-6E8A-4147-A177-3AD203B41FA5}">
                      <a16:colId xmlns:a16="http://schemas.microsoft.com/office/drawing/2014/main" val="3155938336"/>
                    </a:ext>
                  </a:extLst>
                </a:gridCol>
                <a:gridCol w="3860180">
                  <a:extLst>
                    <a:ext uri="{9D8B030D-6E8A-4147-A177-3AD203B41FA5}">
                      <a16:colId xmlns:a16="http://schemas.microsoft.com/office/drawing/2014/main" val="4120404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NASA Shuttle Software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Typical Commercial Software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99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Lines of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~420,000 per 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or greater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96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Error Count per 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~100-1000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65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Change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Rigid, all changes must be agreed &amp; documented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Flexible, often agile or approximate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344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Redundancy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Quadruple redundancy with voting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8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Certification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 human sign-off before every launch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no formal, legal gate sign-off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1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i="1" dirty="0"/>
                        <a:t>Design Philosophy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Blueprint-style specs; predict bugs early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Iterative deployment; fix bugs post-launch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3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E7AD-016E-68F5-2E8A-CEBE7FB8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Does it matter?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A7B21-CD39-45E7-8D9C-C4AE67B65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6146" y="1425675"/>
            <a:ext cx="6919708" cy="4809198"/>
          </a:xfr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BA277E-37B9-3227-A71B-81EAF158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D622D1A-DF83-41A8-85FF-04D90BF831D3}" type="datetime3">
              <a:rPr lang="en-US" smtClean="0"/>
              <a:pPr>
                <a:spcAft>
                  <a:spcPts val="600"/>
                </a:spcAft>
              </a:pPr>
              <a:t>23 December 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1993F71-740D-5113-EE86-A4FC11ED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EAC210-337B-C4EF-F16A-52D6C31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E5BE4B-2FBF-4174-9E62-85FAD1CB43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94977B-D0E9-E758-D099-5F8B8226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Reducing Coding Faults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EE047-32ED-55E6-6C24-AB67AA53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thoughts &amp; techniques</a:t>
            </a:r>
          </a:p>
        </p:txBody>
      </p:sp>
    </p:spTree>
    <p:extLst>
      <p:ext uri="{BB962C8B-B14F-4D97-AF65-F5344CB8AC3E}">
        <p14:creationId xmlns:p14="http://schemas.microsoft.com/office/powerpoint/2010/main" val="103922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6B46-0BEF-9BA7-B42C-693CB09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PEP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EE1C-5514-D329-B647-BD69B8AE9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87" y="1690688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Beautiful is better than ugly.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 is better than implicit.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Simple is better than complex.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Complex is better than complicated.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Flat is better than nested.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Sparse is better than dense.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Readability counts.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Special cases aren't special enough to break the rules.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Although practicality beats purity.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Errors should never pass silently.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Unless explicitly silenced.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048F9-DD31-4CF5-2F87-72A32D5DB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951271"/>
            <a:ext cx="5181600" cy="5906729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In the face of ambiguity, refuse the temptation to guess.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There should be one-- and preferably only one --obvious way to do it.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Although that way may not be obvious at first unless you're Dutch.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US" dirty="0"/>
              <a:t>Now is better than never.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Although never is often better than *right* now.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If the implementation is hard to explain, it's a bad idea.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If the implementation is easy to explain, it may be a good idea.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2"/>
            </a:pPr>
            <a:r>
              <a:rPr lang="en-US" dirty="0"/>
              <a:t>Namespaces are one honking great idea 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32128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E67-3B0A-1EF6-AA22-1F17095D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PEP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5516-98BC-2807-70B4-CDB97913C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/>
              <a:t>Python Style Guide</a:t>
            </a:r>
          </a:p>
          <a:p>
            <a:r>
              <a:rPr lang="en-US" sz="2400"/>
              <a:t>Covers</a:t>
            </a:r>
          </a:p>
          <a:p>
            <a:pPr lvl="1"/>
            <a:r>
              <a:rPr lang="en-US" dirty="0"/>
              <a:t>Indentation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Long code lines</a:t>
            </a:r>
          </a:p>
          <a:p>
            <a:pPr lvl="1"/>
            <a:r>
              <a:rPr lang="en-US" dirty="0"/>
              <a:t>Whitespace in a line</a:t>
            </a:r>
          </a:p>
          <a:p>
            <a:pPr lvl="1"/>
            <a:r>
              <a:rPr lang="en-US" dirty="0"/>
              <a:t>Comments</a:t>
            </a:r>
          </a:p>
          <a:p>
            <a:pPr lvl="1"/>
            <a:r>
              <a:rPr lang="en-US" dirty="0"/>
              <a:t>Naming conventions</a:t>
            </a:r>
          </a:p>
          <a:p>
            <a:pPr lvl="1"/>
            <a:r>
              <a:rPr lang="en-US" dirty="0"/>
              <a:t>And more!</a:t>
            </a:r>
          </a:p>
          <a:p>
            <a:r>
              <a:rPr lang="en-US" sz="2400"/>
              <a:t>Why is style important?</a:t>
            </a:r>
          </a:p>
        </p:txBody>
      </p:sp>
      <p:pic>
        <p:nvPicPr>
          <p:cNvPr id="2052" name="Picture 4" descr="▷ Python PEP 8 - How to style ...">
            <a:hlinkClick r:id="rId3"/>
            <a:extLst>
              <a:ext uri="{FF2B5EF4-FFF2-40B4-BE49-F238E27FC236}">
                <a16:creationId xmlns:a16="http://schemas.microsoft.com/office/drawing/2014/main" id="{EA5B8047-B733-7D53-3267-43751F452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50446"/>
            <a:ext cx="5181600" cy="29016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83066FFC-71F3-1FBC-F3C7-C9347450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9E9132C-FA66-41A2-9058-5D87C4632545}" type="datetime1">
              <a:rPr/>
              <a:pPr>
                <a:spcAft>
                  <a:spcPts val="600"/>
                </a:spcAft>
              </a:pPr>
              <a:t>12/23/2025</a:t>
            </a:fld>
            <a:endParaRPr lang="en-US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868D2B21-D380-75C8-95C5-EDC278FC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CF7E100B-3159-5027-9D12-4F18D4A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7E3A8F6-47D7-4A48-8FAC-84498EE40F5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US Army 2023 AFC DEVCOM Logo">
  <a:themeElements>
    <a:clrScheme name="US Army Color Palette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pptC9B.tmp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4FEF590B341F46AAAF568C3B82DA74" ma:contentTypeVersion="126" ma:contentTypeDescription="Create a new document." ma:contentTypeScope="" ma:versionID="da2759216466bc3ec804369b15a902a5">
  <xsd:schema xmlns:xsd="http://www.w3.org/2001/XMLSchema" xmlns:xs="http://www.w3.org/2001/XMLSchema" xmlns:p="http://schemas.microsoft.com/office/2006/metadata/properties" xmlns:ns1="http://schemas.microsoft.com/sharepoint/v3" xmlns:ns2="819a213c-e595-4af7-868c-5311d0f07b09" xmlns:ns3="43c4306d-bcae-48a3-b5b4-6245fba36c72" targetNamespace="http://schemas.microsoft.com/office/2006/metadata/properties" ma:root="true" ma:fieldsID="23a203c7101a14e7e286c2f61aba86b7" ns1:_="" ns2:_="" ns3:_="">
    <xsd:import namespace="http://schemas.microsoft.com/sharepoint/v3"/>
    <xsd:import namespace="819a213c-e595-4af7-868c-5311d0f07b09"/>
    <xsd:import namespace="43c4306d-bcae-48a3-b5b4-6245fba36c72"/>
    <xsd:element name="properties">
      <xsd:complexType>
        <xsd:sequence>
          <xsd:element name="documentManagement">
            <xsd:complexType>
              <xsd:all>
                <xsd:element ref="ns2:Name_x0028_Outlook_x0029_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k1cd0d7a50e348e5b2cecacdbb53a3ff" minOccurs="0"/>
                <xsd:element ref="ns3:TaxCatchAll" minOccurs="0"/>
                <xsd:element ref="ns2:k4bd3d618c344bb496a0035fa1bfa95e" minOccurs="0"/>
                <xsd:element ref="ns2:b3e0283348f04d719dc2db6c1ad0eab0" minOccurs="0"/>
                <xsd:element ref="ns2:n050dff107b041e7a8136cabb03c9f16" minOccurs="0"/>
                <xsd:element ref="ns2:m3911d227d12438196938f21bccbb829" minOccurs="0"/>
                <xsd:element ref="ns2:kf187aa08ef840c0be306c2b7cf181cc" minOccurs="0"/>
                <xsd:element ref="ns2:dbcc5996da9743a2aff52ccb96daf316" minOccurs="0"/>
                <xsd:element ref="ns2:e7bf107ab2e246c2ae3b25ccb19c4fe7" minOccurs="0"/>
                <xsd:element ref="ns2:k8ed72fc0ac74230bc2bce9a30aa3ff1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j3cec2dc15da4ea9ae4c2914aab734b8" minOccurs="0"/>
                <xsd:element ref="ns2:j85403ed819e4ad59bb8aa44734c7278" minOccurs="0"/>
                <xsd:element ref="ns3:_dlc_DocId" minOccurs="0"/>
                <xsd:element ref="ns3:_dlc_DocIdUrl" minOccurs="0"/>
                <xsd:element ref="ns3:_dlc_DocIdPersistId" minOccurs="0"/>
                <xsd:element ref="ns2:lcf76f155ced4ddcb4097134ff3c332f" minOccurs="0"/>
                <xsd:element ref="ns2:b2c7cbb6fa064dd095a8ebf73878e15c" minOccurs="0"/>
                <xsd:element ref="ns2:e41571422c3345b4bda9d3ac979b0442" minOccurs="0"/>
                <xsd:element ref="ns2:kf4578e6b9744d06891b013fb9171991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Teams" minOccurs="0"/>
                <xsd:element ref="ns2:MediaServiceObjectDetectorVersions" minOccurs="0"/>
                <xsd:element ref="ns2:MediaServiceSearchProperties" minOccurs="0"/>
                <xsd:element ref="ns2:Comments" minOccurs="0"/>
                <xsd:element ref="ns2:MediaServiceBillingMetadata" minOccurs="0"/>
                <xsd:element ref="ns2:Projec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56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57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a213c-e595-4af7-868c-5311d0f07b09" elementFormDefault="qualified">
    <xsd:import namespace="http://schemas.microsoft.com/office/2006/documentManagement/types"/>
    <xsd:import namespace="http://schemas.microsoft.com/office/infopath/2007/PartnerControls"/>
    <xsd:element name="Name_x0028_Outlook_x0029_" ma:index="7" nillable="true" ma:displayName="Name (Outlook)" ma:format="Dropdown" ma:list="UserInfo" ma:SharePointGroup="0" ma:internalName="Name_x0028_Outlook_x0029_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6" nillable="true" ma:displayName="Status" ma:format="Dropdown" ma:hidden="true" ma:internalName="Status" ma:readOnly="false">
      <xsd:simpleType>
        <xsd:restriction base="dms:Choice">
          <xsd:enumeration value="Current"/>
          <xsd:enumeration value="Archive/Old"/>
          <xsd:enumeration value="NA"/>
          <xsd:enumeration value="Draft"/>
        </xsd:restriction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5" nillable="true" ma:displayName="Tags" ma:hidden="true" ma:internalName="MediaServiceAutoTags" ma:readOnly="true">
      <xsd:simpleType>
        <xsd:restriction base="dms:Text"/>
      </xsd:simpleType>
    </xsd:element>
    <xsd:element name="MediaServiceOCR" ma:index="26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k1cd0d7a50e348e5b2cecacdbb53a3ff" ma:index="29" nillable="true" ma:taxonomy="true" ma:internalName="k1cd0d7a50e348e5b2cecacdbb53a3ff" ma:taxonomyFieldName="Solicitation_x0020_Status" ma:displayName="Solicitation Status" ma:readOnly="false" ma:default="1;#NA|6c779868-fdfe-4433-a583-74f72965e832" ma:fieldId="{41cd0d7a-50e3-48e5-b2ce-cacdbb53a3ff}" ma:sspId="cc874fec-6985-468d-9a86-0194f6fd86dc" ma:termSetId="a7e84a42-a39b-4531-845c-ea1fc61829d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k4bd3d618c344bb496a0035fa1bfa95e" ma:index="31" nillable="true" ma:taxonomy="true" ma:internalName="k4bd3d618c344bb496a0035fa1bfa95e" ma:taxonomyFieldName="LOE" ma:displayName="LOE" ma:readOnly="false" ma:default="2;#NA|14e9068e-14f9-49cc-a753-38a742264b27" ma:fieldId="{44bd3d61-8c34-4bb4-96a0-035fa1bfa95e}" ma:sspId="cc874fec-6985-468d-9a86-0194f6fd86dc" ma:termSetId="e3775769-8da3-4df4-a925-8d72e92048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3e0283348f04d719dc2db6c1ad0eab0" ma:index="32" nillable="true" ma:taxonomy="true" ma:internalName="b3e0283348f04d719dc2db6c1ad0eab0" ma:taxonomyFieldName="Area_x0020_of_x0020_Interest" ma:displayName="Area of Interest" ma:readOnly="false" ma:default="" ma:fieldId="{b3e02833-48f0-4d71-9dc2-db6c1ad0eab0}" ma:sspId="cc874fec-6985-468d-9a86-0194f6fd86dc" ma:termSetId="ee579622-d2f1-4c74-b2cd-b7508c8c2fe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050dff107b041e7a8136cabb03c9f16" ma:index="33" nillable="true" ma:taxonomy="true" ma:internalName="n050dff107b041e7a8136cabb03c9f16" ma:taxonomyFieldName="Topic" ma:displayName="Topic" ma:default="" ma:fieldId="{7050dff1-07b0-41e7-a813-6cabb03c9f16}" ma:taxonomyMulti="true" ma:sspId="cc874fec-6985-468d-9a86-0194f6fd86dc" ma:termSetId="564c2603-edaa-4279-ba20-a50b6c349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11d227d12438196938f21bccbb829" ma:index="34" ma:taxonomy="true" ma:internalName="m3911d227d12438196938f21bccbb829" ma:taxonomyFieldName="Classification" ma:displayName="Classification" ma:default="5;#Unclassified|0e44ab2e-9e75-4d69-bacf-b9adbba64961" ma:fieldId="{63911d22-7d12-4381-9693-8f21bccbb829}" ma:sspId="cc874fec-6985-468d-9a86-0194f6fd86dc" ma:termSetId="cafe8798-7058-4f05-ac98-c72cef79a14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187aa08ef840c0be306c2b7cf181cc" ma:index="35" nillable="true" ma:taxonomy="true" ma:internalName="kf187aa08ef840c0be306c2b7cf181cc" ma:taxonomyFieldName="Directorate" ma:displayName="Document Owner" ma:indexed="true" ma:default="" ma:fieldId="{4f187aa0-8ef8-40c0-be30-6c2b7cf181cc}" ma:sspId="cc874fec-6985-468d-9a86-0194f6fd86dc" ma:termSetId="6a5736ba-8146-4f3f-8364-3314cb933e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bcc5996da9743a2aff52ccb96daf316" ma:index="36" nillable="true" ma:taxonomy="true" ma:internalName="dbcc5996da9743a2aff52ccb96daf316" ma:taxonomyFieldName="Content_x0020_Type" ma:displayName="Document Type" ma:indexed="true" ma:readOnly="false" ma:default="" ma:fieldId="{dbcc5996-da97-43a2-aff5-2ccb96daf316}" ma:sspId="cc874fec-6985-468d-9a86-0194f6fd86dc" ma:termSetId="3a54f6fc-06b1-4d2e-9f56-417cd4a3a7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bf107ab2e246c2ae3b25ccb19c4fe7" ma:index="37" nillable="true" ma:taxonomy="true" ma:internalName="e7bf107ab2e246c2ae3b25ccb19c4fe7" ma:taxonomyFieldName="Fiscal_x0020_Year" ma:displayName="Fiscal Year" ma:indexed="true" ma:readOnly="false" ma:default="" ma:fieldId="{e7bf107a-b2e2-46c2-ae3b-25ccb19c4fe7}" ma:sspId="cc874fec-6985-468d-9a86-0194f6fd86dc" ma:termSetId="0f34983b-b629-4dd2-99ed-0c06de97fa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ed72fc0ac74230bc2bce9a30aa3ff1" ma:index="38" nillable="true" ma:taxonomy="true" ma:internalName="k8ed72fc0ac74230bc2bce9a30aa3ff1" ma:taxonomyFieldName="WorkStream_x002f_Portfolio" ma:displayName="Workstream/Portfolio" ma:indexed="true" ma:readOnly="false" ma:default="" ma:fieldId="{48ed72fc-0ac7-4230-bc2b-ce9a30aa3ff1}" ma:sspId="cc874fec-6985-468d-9a86-0194f6fd86dc" ma:termSetId="5662a39b-a151-4706-9a08-c9eda8c3d9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DateTaken" ma:index="4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j3cec2dc15da4ea9ae4c2914aab734b8" ma:index="43" nillable="true" ma:taxonomy="true" ma:internalName="j3cec2dc15da4ea9ae4c2914aab734b8" ma:taxonomyFieldName="Record_x0020_Type" ma:displayName="Record" ma:default="88;#Unofficial|fb72a3e1-cd07-4e90-8aa1-1e35bcf7448f" ma:fieldId="{33cec2dc-15da-4ea9-ae4c-2914aab734b8}" ma:sspId="cc874fec-6985-468d-9a86-0194f6fd86dc" ma:termSetId="0cf31371-acd7-4671-9576-2f3358482f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5403ed819e4ad59bb8aa44734c7278" ma:index="44" nillable="true" ma:taxonomy="true" ma:internalName="j85403ed819e4ad59bb8aa44734c7278" ma:taxonomyFieldName="External_x0020_Source_x002f_Partner" ma:displayName="External Source/Partner" ma:readOnly="false" ma:default="117;#NA|c413e2e5-7da6-4fb4-9318-c07a4c95104c" ma:fieldId="{385403ed-819e-4ad5-9bb8-aa44734c7278}" ma:taxonomyMulti="true" ma:sspId="cc874fec-6985-468d-9a86-0194f6fd86dc" ma:termSetId="67f66003-577c-443c-9b72-f88486c117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f76f155ced4ddcb4097134ff3c332f" ma:index="48" nillable="true" ma:taxonomy="true" ma:internalName="lcf76f155ced4ddcb4097134ff3c332f" ma:taxonomyFieldName="MediaServiceImageTags" ma:displayName="Image Tags" ma:readOnly="false" ma:fieldId="{5cf76f15-5ced-4ddc-b409-7134ff3c332f}" ma:taxonomyMulti="true" ma:sspId="cc874fec-6985-468d-9a86-0194f6fd86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2c7cbb6fa064dd095a8ebf73878e15c" ma:index="49" ma:taxonomy="true" ma:internalName="b2c7cbb6fa064dd095a8ebf73878e15c" ma:taxonomyFieldName="Releasability" ma:displayName="Releasability" ma:default="332;#D|e66b2925-d207-445d-a7ac-7bf5587a61c3" ma:fieldId="{b2c7cbb6-fa06-4dd0-95a8-ebf73878e15c}" ma:sspId="cc874fec-6985-468d-9a86-0194f6fd86dc" ma:termSetId="fe1278fb-562c-4ee8-9a91-4df2c40d11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1571422c3345b4bda9d3ac979b0442" ma:index="50" nillable="true" ma:taxonomy="true" ma:internalName="e41571422c3345b4bda9d3ac979b0442" ma:taxonomyFieldName="Disposition_x0020_Policy" ma:displayName="Disposition Policy" ma:default="336;#Destroy|81460359-14dd-47b4-9102-5fada66d1614" ma:fieldId="{e4157142-2c33-45b4-bda9-d3ac979b0442}" ma:sspId="cc874fec-6985-468d-9a86-0194f6fd86dc" ma:termSetId="fe128be2-986f-4032-8b9a-c7656f4d54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4578e6b9744d06891b013fb9171991" ma:index="51" ma:taxonomy="true" ma:internalName="kf4578e6b9744d06891b013fb9171991" ma:taxonomyFieldName="Office_x0020_Symbol" ma:displayName="Office Symbol" ma:indexed="true" ma:default="352;#FCAI|fd9e9f27-4afa-4bd6-9815-b72522a6dee4" ma:fieldId="{4f4578e6-b974-4d06-891b-013fb9171991}" ma:sspId="cc874fec-6985-468d-9a86-0194f6fd86dc" ma:termSetId="d0686f46-3eb7-4613-84d0-e0dbe892cb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Location" ma:index="52" nillable="true" ma:displayName="Location" ma:description="" ma:hidden="true" ma:internalName="MediaServiceLocation" ma:readOnly="true">
      <xsd:simpleType>
        <xsd:restriction base="dms:Text"/>
      </xsd:simpleType>
    </xsd:element>
    <xsd:element name="Teams" ma:index="59" nillable="true" ma:displayName="Account Status" ma:format="Dropdown" ma:hidden="true" ma:internalName="Teams" ma:readOnly="false">
      <xsd:simpleType>
        <xsd:restriction base="dms:Choice">
          <xsd:enumeration value="Pending Documents"/>
          <xsd:enumeration value="New Request (w/G2)"/>
          <xsd:enumeration value="In-Progress (w/cyber/ISSO)"/>
          <xsd:enumeration value="Completed"/>
          <xsd:enumeration value="NA"/>
        </xsd:restriction>
      </xsd:simpleType>
    </xsd:element>
    <xsd:element name="MediaServiceObjectDetectorVersions" ma:index="60" nillable="true" ma:displayName="MediaServiceObjectDetectorVersions" ma:description="" ma:hidden="true" ma:internalName="MediaServiceObjectDetectorVersions" ma:readOnly="true">
      <xsd:simpleType>
        <xsd:restriction base="dms:Text"/>
      </xsd:simpleType>
    </xsd:element>
    <xsd:element name="MediaServiceSearchProperties" ma:index="6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62" nillable="true" ma:displayName="To Open Comments" ma:format="Dropdown" ma:hidden="true" ma:internalName="Comments" ma:readOnly="false">
      <xsd:simpleType>
        <xsd:restriction base="dms:Note"/>
      </xsd:simpleType>
    </xsd:element>
    <xsd:element name="MediaServiceBillingMetadata" ma:index="63" nillable="true" ma:displayName="MediaServiceBillingMetadata" ma:hidden="true" ma:internalName="MediaServiceBillingMetadata" ma:readOnly="true">
      <xsd:simpleType>
        <xsd:restriction base="dms:Note"/>
      </xsd:simpleType>
    </xsd:element>
    <xsd:element name="Project" ma:index="64" nillable="true" ma:displayName="Project" ma:format="Dropdown" ma:internalName="Project">
      <xsd:simpleType>
        <xsd:restriction base="dms:Choice">
          <xsd:enumeration value="Shrike Nano"/>
          <xsd:enumeration value="Peregrine"/>
          <xsd:enumeration value="Crowstorm"/>
          <xsd:enumeration value="TacML"/>
          <xsd:enumeration value="N/A"/>
          <xsd:enumeration value="Shrike Cor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4306d-bcae-48a3-b5b4-6245fba36c72" elementFormDefault="qualified">
    <xsd:import namespace="http://schemas.microsoft.com/office/2006/documentManagement/types"/>
    <xsd:import namespace="http://schemas.microsoft.com/office/infopath/2007/PartnerControls"/>
    <xsd:element name="TaxCatchAll" ma:index="30" nillable="true" ma:displayName="Taxonomy Catch All Column" ma:hidden="true" ma:list="{22c06353-c04d-4988-ac38-5490097f12b5}" ma:internalName="TaxCatchAll" ma:readOnly="false" ma:showField="CatchAllData" ma:web="43c4306d-bcae-48a3-b5b4-6245fba36c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3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hidden="true" ma:internalName="SharedWithDetails" ma:readOnly="true">
      <xsd:simpleType>
        <xsd:restriction base="dms:Note"/>
      </xsd:simpleType>
    </xsd:element>
    <xsd:element name="_dlc_DocId" ma:index="45" nillable="true" ma:displayName="Document ID Value" ma:description="The value of the document ID assigned to this item." ma:hidden="true" ma:internalName="_dlc_DocId" ma:readOnly="true">
      <xsd:simpleType>
        <xsd:restriction base="dms:Text"/>
      </xsd:simpleType>
    </xsd:element>
    <xsd:element name="_dlc_DocIdUrl" ma:index="46" nillable="true" ma:displayName="Document ID" ma:description="Permanent link to this document." ma:hidden="true" ma:internalName="_dlc_DocId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7" nillable="true" ma:displayName="Persist ID" ma:description="Keep ID on add." ma:hidden="true" ma:internalName="_dlc_DocIdPersistId" ma:readOnly="fals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ame_x0028_Outlook_x0029_ xmlns="819a213c-e595-4af7-868c-5311d0f07b09">
      <UserInfo>
        <DisplayName/>
        <AccountId xsi:nil="true"/>
        <AccountType/>
      </UserInfo>
    </Name_x0028_Outlook_x0029_>
    <_ip_UnifiedCompliancePolicyUIAction xmlns="http://schemas.microsoft.com/sharepoint/v3" xsi:nil="true"/>
    <TaxCatchAll xmlns="43c4306d-bcae-48a3-b5b4-6245fba36c72">
      <Value>117</Value>
      <Value>336</Value>
      <Value>352</Value>
      <Value>332</Value>
      <Value>330</Value>
      <Value>5</Value>
      <Value>88</Value>
      <Value>2</Value>
      <Value>1</Value>
    </TaxCatchAll>
    <Project xmlns="819a213c-e595-4af7-868c-5311d0f07b09">Shrike</Project>
    <b3e0283348f04d719dc2db6c1ad0eab0 xmlns="819a213c-e595-4af7-868c-5311d0f07b09">
      <Terms xmlns="http://schemas.microsoft.com/office/infopath/2007/PartnerControls"/>
    </b3e0283348f04d719dc2db6c1ad0eab0>
    <kf4578e6b9744d06891b013fb9171991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FCAI</TermName>
          <TermId xmlns="http://schemas.microsoft.com/office/infopath/2007/PartnerControls">fd9e9f27-4afa-4bd6-9815-b72522a6dee4</TermId>
        </TermInfo>
      </Terms>
    </kf4578e6b9744d06891b013fb9171991>
    <e7bf107ab2e246c2ae3b25ccb19c4fe7 xmlns="819a213c-e595-4af7-868c-5311d0f07b09">
      <Terms xmlns="http://schemas.microsoft.com/office/infopath/2007/PartnerControls"/>
    </e7bf107ab2e246c2ae3b25ccb19c4fe7>
    <Status xmlns="819a213c-e595-4af7-868c-5311d0f07b09">NA</Status>
    <k1cd0d7a50e348e5b2cecacdbb53a3ff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6c779868-fdfe-4433-a583-74f72965e832</TermId>
        </TermInfo>
      </Terms>
    </k1cd0d7a50e348e5b2cecacdbb53a3ff>
    <k4bd3d618c344bb496a0035fa1bfa95e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14e9068e-14f9-49cc-a753-38a742264b27</TermId>
        </TermInfo>
      </Terms>
    </k4bd3d618c344bb496a0035fa1bfa95e>
    <m3911d227d12438196938f21bccbb829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Unclassified</TermName>
          <TermId xmlns="http://schemas.microsoft.com/office/infopath/2007/PartnerControls">0e44ab2e-9e75-4d69-bacf-b9adbba64961</TermId>
        </TermInfo>
      </Terms>
    </m3911d227d12438196938f21bccbb829>
    <j85403ed819e4ad59bb8aa44734c727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c413e2e5-7da6-4fb4-9318-c07a4c95104c</TermId>
        </TermInfo>
      </Terms>
    </j85403ed819e4ad59bb8aa44734c7278>
    <e41571422c3345b4bda9d3ac979b0442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Destroy</TermName>
          <TermId xmlns="http://schemas.microsoft.com/office/infopath/2007/PartnerControls">81460359-14dd-47b4-9102-5fada66d1614</TermId>
        </TermInfo>
      </Terms>
    </e41571422c3345b4bda9d3ac979b0442>
    <b2c7cbb6fa064dd095a8ebf73878e15c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</TermName>
          <TermId xmlns="http://schemas.microsoft.com/office/infopath/2007/PartnerControls">e66b2925-d207-445d-a7ac-7bf5587a61c3</TermId>
        </TermInfo>
      </Terms>
    </b2c7cbb6fa064dd095a8ebf73878e15c>
    <n050dff107b041e7a8136cabb03c9f16 xmlns="819a213c-e595-4af7-868c-5311d0f07b09">
      <Terms xmlns="http://schemas.microsoft.com/office/infopath/2007/PartnerControls"/>
    </n050dff107b041e7a8136cabb03c9f16>
    <dbcc5996da9743a2aff52ccb96daf316 xmlns="819a213c-e595-4af7-868c-5311d0f07b09">
      <Terms xmlns="http://schemas.microsoft.com/office/infopath/2007/PartnerControls"/>
    </dbcc5996da9743a2aff52ccb96daf316>
    <_ip_UnifiedCompliancePolicyProperties xmlns="http://schemas.microsoft.com/sharepoint/v3" xsi:nil="true"/>
    <Comments xmlns="819a213c-e595-4af7-868c-5311d0f07b09" xsi:nil="true"/>
    <_dlc_DocIdPersistId xmlns="43c4306d-bcae-48a3-b5b4-6245fba36c72" xsi:nil="true"/>
    <_dlc_DocIdUrl xmlns="43c4306d-bcae-48a3-b5b4-6245fba36c72">
      <Url>https://armyeitaas.sharepoint-mil.us/teams/AI2CKMDevelopmentTeam/_layouts/15/DocIdRedir.aspx?ID=PNCAVZZWCJMJ-719779062-26496</Url>
      <Description>PNCAVZZWCJMJ-719779062-26496</Description>
    </_dlc_DocIdUrl>
    <Teams xmlns="819a213c-e595-4af7-868c-5311d0f07b09">NA</Teams>
    <lcf76f155ced4ddcb4097134ff3c332f xmlns="819a213c-e595-4af7-868c-5311d0f07b09">
      <Terms xmlns="http://schemas.microsoft.com/office/infopath/2007/PartnerControls"/>
    </lcf76f155ced4ddcb4097134ff3c332f>
    <kf187aa08ef840c0be306c2b7cf181cc xmlns="819a213c-e595-4af7-868c-5311d0f07b09">
      <Terms xmlns="http://schemas.microsoft.com/office/infopath/2007/PartnerControls"/>
    </kf187aa08ef840c0be306c2b7cf181cc>
    <k8ed72fc0ac74230bc2bce9a30aa3ff1 xmlns="819a213c-e595-4af7-868c-5311d0f07b09">
      <Terms xmlns="http://schemas.microsoft.com/office/infopath/2007/PartnerControls"/>
    </k8ed72fc0ac74230bc2bce9a30aa3ff1>
    <j3cec2dc15da4ea9ae4c2914aab734b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Unofficial</TermName>
          <TermId xmlns="http://schemas.microsoft.com/office/infopath/2007/PartnerControls">fb72a3e1-cd07-4e90-8aa1-1e35bcf7448f</TermId>
        </TermInfo>
      </Terms>
    </j3cec2dc15da4ea9ae4c2914aab734b8>
    <_dlc_DocId xmlns="43c4306d-bcae-48a3-b5b4-6245fba36c72">PNCAVZZWCJMJ-719779062-26496</_dlc_Doc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F325A96-F9CD-4C1F-BC68-5ED8156DC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9a213c-e595-4af7-868c-5311d0f07b09"/>
    <ds:schemaRef ds:uri="43c4306d-bcae-48a3-b5b4-6245fba36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4B5808-DACA-4273-92AE-F78AD06EB5C9}">
  <ds:schemaRefs>
    <ds:schemaRef ds:uri="http://schemas.microsoft.com/office/2006/metadata/properties"/>
    <ds:schemaRef ds:uri="http://schemas.microsoft.com/office/infopath/2007/PartnerControls"/>
    <ds:schemaRef ds:uri="819a213c-e595-4af7-868c-5311d0f07b09"/>
    <ds:schemaRef ds:uri="http://schemas.microsoft.com/sharepoint/v3"/>
    <ds:schemaRef ds:uri="43c4306d-bcae-48a3-b5b4-6245fba36c72"/>
  </ds:schemaRefs>
</ds:datastoreItem>
</file>

<file path=customXml/itemProps3.xml><?xml version="1.0" encoding="utf-8"?>
<ds:datastoreItem xmlns:ds="http://schemas.openxmlformats.org/officeDocument/2006/customXml" ds:itemID="{D5CBC06A-5433-41AC-89E1-93399C4B6D2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C5A9CCD-8D95-4E29-9BBC-62ED344D200A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554eecc5-e26c-4620-b240-5a8bb326c33d}" enabled="1" method="Privileged" siteId="{fae6d70f-954b-4811-92b6-0530d6f84c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750</Words>
  <Application>Microsoft Office PowerPoint</Application>
  <PresentationFormat>Widescreen</PresentationFormat>
  <Paragraphs>154</Paragraphs>
  <Slides>16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Arial Bold</vt:lpstr>
      <vt:lpstr>US Army 2023 AFC DEVCOM Logo</vt:lpstr>
      <vt:lpstr>pptC9B.tmp</vt:lpstr>
      <vt:lpstr>Office Theme</vt:lpstr>
      <vt:lpstr>Writing Clean Code</vt:lpstr>
      <vt:lpstr>Objectives</vt:lpstr>
      <vt:lpstr>They Write the Right Stuff</vt:lpstr>
      <vt:lpstr>The Agile Manifesto</vt:lpstr>
      <vt:lpstr>How do they compare?</vt:lpstr>
      <vt:lpstr>Does it matter?</vt:lpstr>
      <vt:lpstr>Reducing Coding Faults</vt:lpstr>
      <vt:lpstr>PEP 20</vt:lpstr>
      <vt:lpstr>PEP 8</vt:lpstr>
      <vt:lpstr>Don’t Repeat Yourself (DRY)</vt:lpstr>
      <vt:lpstr>Packages &amp; Modules</vt:lpstr>
      <vt:lpstr>Design Patterns</vt:lpstr>
      <vt:lpstr>Objects, Inheritance, Composition</vt:lpstr>
      <vt:lpstr>So what’s the deal?</vt:lpstr>
      <vt:lpstr>Tooling and Techniques</vt:lpstr>
      <vt:lpstr>Hands-On #1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Lohff, Matthew J CPT USARMY AFC AI2C (USA)</dc:creator>
  <cp:lastModifiedBy>Adriana Canedo</cp:lastModifiedBy>
  <cp:revision>31</cp:revision>
  <dcterms:created xsi:type="dcterms:W3CDTF">2024-10-01T14:45:26Z</dcterms:created>
  <dcterms:modified xsi:type="dcterms:W3CDTF">2025-12-23T15:41:15Z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0x010100744FEF590B341F46AAAF568C3B82DA74</vt:lpwstr>
  </property>
  <property fmtid="{D5CDD505-2E9C-101B-9397-08002B2CF9AE}" pid="3" name="n6d39dfb0ba548ee81d3cb7c7a871b2f">
    <vt:lpwstr>KE6|ee114a7c-f57d-45a8-a4c9-243f1aa339d5</vt:lpwstr>
  </property>
  <property fmtid="{D5CDD505-2E9C-101B-9397-08002B2CF9AE}" pid="4" name="Disposition Policy">
    <vt:lpwstr>336;#Destroy|81460359-14dd-47b4-9102-5fada66d1614</vt:lpwstr>
  </property>
  <property fmtid="{D5CDD505-2E9C-101B-9397-08002B2CF9AE}" pid="5" name="Releasability">
    <vt:lpwstr>332;#D|e66b2925-d207-445d-a7ac-7bf5587a61c3</vt:lpwstr>
  </property>
  <property fmtid="{D5CDD505-2E9C-101B-9397-08002B2CF9AE}" pid="6" name="_dlc_DocIdItemGuid">
    <vt:lpwstr>ad8a59db-f610-480d-be0c-f410d4cfb6b3</vt:lpwstr>
  </property>
  <property fmtid="{D5CDD505-2E9C-101B-9397-08002B2CF9AE}" pid="7" name="Classification">
    <vt:lpwstr>5;#Unclassified|0e44ab2e-9e75-4d69-bacf-b9adbba64961</vt:lpwstr>
  </property>
  <property fmtid="{D5CDD505-2E9C-101B-9397-08002B2CF9AE}" pid="8" name="LOE">
    <vt:lpwstr>2;#NA|14e9068e-14f9-49cc-a753-38a742264b27</vt:lpwstr>
  </property>
  <property fmtid="{D5CDD505-2E9C-101B-9397-08002B2CF9AE}" pid="9" name="Solicitation Status">
    <vt:lpwstr>1;#NA|6c779868-fdfe-4433-a583-74f72965e832</vt:lpwstr>
  </property>
  <property fmtid="{D5CDD505-2E9C-101B-9397-08002B2CF9AE}" pid="10" name="Record Type">
    <vt:lpwstr>88;#Unofficial|fb72a3e1-cd07-4e90-8aa1-1e35bcf7448f</vt:lpwstr>
  </property>
  <property fmtid="{D5CDD505-2E9C-101B-9397-08002B2CF9AE}" pid="11" name="External Source/Partner">
    <vt:lpwstr>117;#NA|c413e2e5-7da6-4fb4-9318-c07a4c95104c</vt:lpwstr>
  </property>
  <property fmtid="{D5CDD505-2E9C-101B-9397-08002B2CF9AE}" pid="12" name="Office Symbol">
    <vt:lpwstr>352;#FCAI|fd9e9f27-4afa-4bd6-9815-b72522a6dee4</vt:lpwstr>
  </property>
  <property fmtid="{D5CDD505-2E9C-101B-9397-08002B2CF9AE}" pid="13" name="Fiscal_x0020_Year">
    <vt:lpwstr/>
  </property>
  <property fmtid="{D5CDD505-2E9C-101B-9397-08002B2CF9AE}" pid="14" name="Topic">
    <vt:lpwstr/>
  </property>
  <property fmtid="{D5CDD505-2E9C-101B-9397-08002B2CF9AE}" pid="15" name="Area_x0020_of_x0020_Interest">
    <vt:lpwstr/>
  </property>
  <property fmtid="{D5CDD505-2E9C-101B-9397-08002B2CF9AE}" pid="16" name="ob4d4f0a431643b9a8e658b5742a2731">
    <vt:lpwstr/>
  </property>
  <property fmtid="{D5CDD505-2E9C-101B-9397-08002B2CF9AE}" pid="17" name="Content_x0020_Type">
    <vt:lpwstr/>
  </property>
  <property fmtid="{D5CDD505-2E9C-101B-9397-08002B2CF9AE}" pid="18" name="MediaServiceImageTags">
    <vt:lpwstr/>
  </property>
  <property fmtid="{D5CDD505-2E9C-101B-9397-08002B2CF9AE}" pid="19" name="External_x0020_Source_x002f_Partner">
    <vt:lpwstr>117;#NA|c413e2e5-7da6-4fb4-9318-c07a4c95104c</vt:lpwstr>
  </property>
  <property fmtid="{D5CDD505-2E9C-101B-9397-08002B2CF9AE}" pid="20" name="Office_x0020_Symbol">
    <vt:lpwstr>352;#FCAI|fd9e9f27-4afa-4bd6-9815-b72522a6dee4</vt:lpwstr>
  </property>
  <property fmtid="{D5CDD505-2E9C-101B-9397-08002B2CF9AE}" pid="21" name="Retention Policy1">
    <vt:lpwstr>330;#KE6|ee114a7c-f57d-45a8-a4c9-243f1aa339d5</vt:lpwstr>
  </property>
  <property fmtid="{D5CDD505-2E9C-101B-9397-08002B2CF9AE}" pid="22" name="Content Type">
    <vt:lpwstr/>
  </property>
  <property fmtid="{D5CDD505-2E9C-101B-9397-08002B2CF9AE}" pid="23" name="Retention_x0020_Policy1">
    <vt:lpwstr>330;#KE6|ee114a7c-f57d-45a8-a4c9-243f1aa339d5</vt:lpwstr>
  </property>
  <property fmtid="{D5CDD505-2E9C-101B-9397-08002B2CF9AE}" pid="24" name="Record_x0020_Type">
    <vt:lpwstr>88;#Unofficial|fb72a3e1-cd07-4e90-8aa1-1e35bcf7448f</vt:lpwstr>
  </property>
  <property fmtid="{D5CDD505-2E9C-101B-9397-08002B2CF9AE}" pid="25" name="Document_x0020_Group">
    <vt:lpwstr/>
  </property>
  <property fmtid="{D5CDD505-2E9C-101B-9397-08002B2CF9AE}" pid="26" name="Disposition_x0020_Policy">
    <vt:lpwstr>336;#Destroy|81460359-14dd-47b4-9102-5fada66d1614</vt:lpwstr>
  </property>
  <property fmtid="{D5CDD505-2E9C-101B-9397-08002B2CF9AE}" pid="27" name="Directorate">
    <vt:lpwstr/>
  </property>
  <property fmtid="{D5CDD505-2E9C-101B-9397-08002B2CF9AE}" pid="28" name="Solicitation_x0020_Status">
    <vt:lpwstr>1;#NA|6c779868-fdfe-4433-a583-74f72965e832</vt:lpwstr>
  </property>
  <property fmtid="{D5CDD505-2E9C-101B-9397-08002B2CF9AE}" pid="29" name="WorkStream_x002f_Portfolio">
    <vt:lpwstr/>
  </property>
  <property fmtid="{D5CDD505-2E9C-101B-9397-08002B2CF9AE}" pid="30" name="Fiscal Year">
    <vt:lpwstr/>
  </property>
  <property fmtid="{D5CDD505-2E9C-101B-9397-08002B2CF9AE}" pid="31" name="WorkStream/Portfolio">
    <vt:lpwstr/>
  </property>
  <property fmtid="{D5CDD505-2E9C-101B-9397-08002B2CF9AE}" pid="32" name="Area of Interest">
    <vt:lpwstr/>
  </property>
  <property fmtid="{D5CDD505-2E9C-101B-9397-08002B2CF9AE}" pid="33" name="Document Group">
    <vt:lpwstr/>
  </property>
</Properties>
</file>